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6"/>
  </p:notesMasterIdLst>
  <p:sldIdLst>
    <p:sldId id="284"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Montserrat" panose="020B0604020202020204" charset="0"/>
      <p:regular r:id="rId21"/>
      <p:bold r:id="rId22"/>
      <p:italic r:id="rId23"/>
      <p:boldItalic r:id="rId24"/>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5171a9ee1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5171a9ee1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React este un framework foarte folosit de catre developerii de front end</a:t>
            </a:r>
            <a:endParaRPr/>
          </a:p>
          <a:p>
            <a:pPr marL="0" lvl="0" indent="0" algn="l" rtl="0">
              <a:spcBef>
                <a:spcPts val="0"/>
              </a:spcBef>
              <a:spcAft>
                <a:spcPts val="0"/>
              </a:spcAft>
              <a:buNone/>
            </a:pPr>
            <a:r>
              <a:rPr lang="en"/>
              <a:t>Ce face react? Iti poate face un build de SPA, ce este SPA? Single page application, deci se incarca numai un fisier de html, si face updateuri in pagina aia cu Javascript</a:t>
            </a:r>
            <a:endParaRPr/>
          </a:p>
          <a:p>
            <a:pPr marL="0" lvl="0" indent="0" algn="l" rtl="0">
              <a:spcBef>
                <a:spcPts val="0"/>
              </a:spcBef>
              <a:spcAft>
                <a:spcPts val="0"/>
              </a:spcAft>
              <a:buNone/>
            </a:pPr>
            <a:r>
              <a:rPr lang="en"/>
              <a:t>Altfel se poate numi si client side routing, fiindca browserul nu descarca pentru fiecare pagina in index nou, ci doar updateaza acesta, ce il face mai dinamic</a:t>
            </a:r>
            <a:endParaRPr/>
          </a:p>
          <a:p>
            <a:pPr marL="0" lvl="0" indent="0" algn="l" rtl="0">
              <a:spcBef>
                <a:spcPts val="0"/>
              </a:spcBef>
              <a:spcAft>
                <a:spcPts val="0"/>
              </a:spcAft>
              <a:buNone/>
            </a:pPr>
            <a:r>
              <a:rPr lang="en"/>
              <a:t>Virtual DOM este o copie dupa DOM, modificarile in website sunt instante in virtual DOM, dupa care react face diferenta intre DOM si VDOM, si updateaza doara ce sa modificat</a:t>
            </a:r>
            <a:endParaRPr/>
          </a:p>
          <a:p>
            <a:pPr marL="0" lvl="0" indent="0" algn="l" rtl="0">
              <a:spcBef>
                <a:spcPts val="0"/>
              </a:spcBef>
              <a:spcAft>
                <a:spcPts val="0"/>
              </a:spcAft>
              <a:buNone/>
            </a:pPr>
            <a:r>
              <a:rPr lang="en"/>
              <a:t>Asa ca nu face atatea rerenderuri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2ce67e9ea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2ce67e9ea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52ce67e9ea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52ce67e9e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52ce67e9e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52ce67e9e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52ce67e9ea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52ce67e9ea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5171a9ee1b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5171a9ee1b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5171a9ee1b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5171a9ee1b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5171a9ee1b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5171a9ee1b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5171a9ee1b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5171a9ee1b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52ce67e9e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52ce67e9e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52ce67e9e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52ce67e9e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52ce67e9ea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52ce67e9e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2ce67e9e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2ce67e9e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
    <p:spTree>
      <p:nvGrpSpPr>
        <p:cNvPr id="1" name=""/>
        <p:cNvGrpSpPr/>
        <p:nvPr/>
      </p:nvGrpSpPr>
      <p:grpSpPr>
        <a:xfrm>
          <a:off x="0" y="0"/>
          <a:ext cx="0" cy="0"/>
          <a:chOff x="0" y="0"/>
          <a:chExt cx="0" cy="0"/>
        </a:xfrm>
      </p:grpSpPr>
      <p:pic>
        <p:nvPicPr>
          <p:cNvPr id="2" name="Grafik 1" descr="Ein Bild, das Auto, Himmel, draußen, Licht enthält.&#10;&#10;Automatisch generierte Beschreibung">
            <a:extLst>
              <a:ext uri="{FF2B5EF4-FFF2-40B4-BE49-F238E27FC236}">
                <a16:creationId xmlns:a16="http://schemas.microsoft.com/office/drawing/2014/main" id="{4F5BFFD3-A15B-1A22-9FC8-367660E30B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6" y="0"/>
            <a:ext cx="4581525" cy="5143500"/>
          </a:xfrm>
          <a:prstGeom prst="rect">
            <a:avLst/>
          </a:prstGeom>
        </p:spPr>
      </p:pic>
      <p:pic>
        <p:nvPicPr>
          <p:cNvPr id="3" name="Grafik 2">
            <a:extLst>
              <a:ext uri="{FF2B5EF4-FFF2-40B4-BE49-F238E27FC236}">
                <a16:creationId xmlns:a16="http://schemas.microsoft.com/office/drawing/2014/main" id="{108EE2EC-8952-65D8-52DA-F153BA16FC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00221" y="1108426"/>
            <a:ext cx="2681060" cy="212250"/>
          </a:xfrm>
          <a:prstGeom prst="rect">
            <a:avLst/>
          </a:prstGeom>
        </p:spPr>
      </p:pic>
      <p:sp>
        <p:nvSpPr>
          <p:cNvPr id="4" name="Textplatzhalter 17">
            <a:extLst>
              <a:ext uri="{FF2B5EF4-FFF2-40B4-BE49-F238E27FC236}">
                <a16:creationId xmlns:a16="http://schemas.microsoft.com/office/drawing/2014/main" id="{91930A21-0188-2DC2-3ADD-75BED4A04A25}"/>
              </a:ext>
            </a:extLst>
          </p:cNvPr>
          <p:cNvSpPr>
            <a:spLocks noGrp="1"/>
          </p:cNvSpPr>
          <p:nvPr>
            <p:ph type="body" sz="quarter" idx="10" hasCustomPrompt="1"/>
          </p:nvPr>
        </p:nvSpPr>
        <p:spPr>
          <a:xfrm>
            <a:off x="5175131" y="2299288"/>
            <a:ext cx="2936346" cy="992552"/>
          </a:xfrm>
        </p:spPr>
        <p:txBody>
          <a:bodyPr>
            <a:noAutofit/>
          </a:bodyPr>
          <a:lstStyle>
            <a:lvl1pPr marL="0" indent="0">
              <a:lnSpc>
                <a:spcPct val="100000"/>
              </a:lnSpc>
              <a:buNone/>
              <a:defRPr sz="2700" cap="all" baseline="0">
                <a:solidFill>
                  <a:srgbClr val="004991"/>
                </a:solidFill>
              </a:defRPr>
            </a:lvl1pPr>
          </a:lstStyle>
          <a:p>
            <a:pPr lvl="0"/>
            <a:r>
              <a:rPr lang="de-DE" dirty="0"/>
              <a:t>Ich bin eine </a:t>
            </a:r>
          </a:p>
          <a:p>
            <a:pPr lvl="0"/>
            <a:r>
              <a:rPr lang="de-DE" dirty="0"/>
              <a:t>Headline.</a:t>
            </a:r>
          </a:p>
        </p:txBody>
      </p:sp>
      <p:sp>
        <p:nvSpPr>
          <p:cNvPr id="5" name="Textplatzhalter 19">
            <a:extLst>
              <a:ext uri="{FF2B5EF4-FFF2-40B4-BE49-F238E27FC236}">
                <a16:creationId xmlns:a16="http://schemas.microsoft.com/office/drawing/2014/main" id="{44DA46A0-A222-1747-150E-B7340623954D}"/>
              </a:ext>
            </a:extLst>
          </p:cNvPr>
          <p:cNvSpPr>
            <a:spLocks noGrp="1"/>
          </p:cNvSpPr>
          <p:nvPr>
            <p:ph type="body" sz="quarter" idx="11" hasCustomPrompt="1"/>
          </p:nvPr>
        </p:nvSpPr>
        <p:spPr>
          <a:xfrm>
            <a:off x="5406025" y="3529361"/>
            <a:ext cx="2705453" cy="383216"/>
          </a:xfrm>
        </p:spPr>
        <p:txBody>
          <a:bodyPr>
            <a:noAutofit/>
          </a:bodyPr>
          <a:lstStyle>
            <a:lvl1pPr marL="0" indent="0">
              <a:buNone/>
              <a:defRPr sz="1350">
                <a:solidFill>
                  <a:srgbClr val="004991"/>
                </a:solidFill>
              </a:defRPr>
            </a:lvl1pPr>
          </a:lstStyle>
          <a:p>
            <a:pPr lvl="0"/>
            <a:r>
              <a:rPr lang="de-DE" dirty="0"/>
              <a:t>Ich bin nur ein kleiner Blindtext als Platzhalter</a:t>
            </a:r>
          </a:p>
        </p:txBody>
      </p:sp>
      <p:sp>
        <p:nvSpPr>
          <p:cNvPr id="6" name="Textfeld 5">
            <a:extLst>
              <a:ext uri="{FF2B5EF4-FFF2-40B4-BE49-F238E27FC236}">
                <a16:creationId xmlns:a16="http://schemas.microsoft.com/office/drawing/2014/main" id="{14366BCB-FA90-6C4E-E061-737C71D7854B}"/>
              </a:ext>
            </a:extLst>
          </p:cNvPr>
          <p:cNvSpPr txBox="1"/>
          <p:nvPr/>
        </p:nvSpPr>
        <p:spPr>
          <a:xfrm>
            <a:off x="5200221" y="3504271"/>
            <a:ext cx="167268" cy="161583"/>
          </a:xfrm>
          <a:prstGeom prst="rect">
            <a:avLst/>
          </a:prstGeom>
          <a:noFill/>
        </p:spPr>
        <p:txBody>
          <a:bodyPr wrap="square" lIns="0" tIns="0" rIns="0" bIns="0" rtlCol="0">
            <a:spAutoFit/>
          </a:bodyPr>
          <a:lstStyle/>
          <a:p>
            <a:r>
              <a:rPr lang="de-DE" sz="1050" dirty="0">
                <a:solidFill>
                  <a:srgbClr val="F7A723"/>
                </a:solidFill>
              </a:rPr>
              <a:t>//</a:t>
            </a:r>
          </a:p>
        </p:txBody>
      </p:sp>
      <p:sp>
        <p:nvSpPr>
          <p:cNvPr id="7" name="Textplatzhalter 19">
            <a:extLst>
              <a:ext uri="{FF2B5EF4-FFF2-40B4-BE49-F238E27FC236}">
                <a16:creationId xmlns:a16="http://schemas.microsoft.com/office/drawing/2014/main" id="{83E49D2E-B401-3BD9-B654-CCBA799EBE21}"/>
              </a:ext>
            </a:extLst>
          </p:cNvPr>
          <p:cNvSpPr>
            <a:spLocks noGrp="1"/>
          </p:cNvSpPr>
          <p:nvPr>
            <p:ph type="body" sz="quarter" idx="12" hasCustomPrompt="1"/>
          </p:nvPr>
        </p:nvSpPr>
        <p:spPr>
          <a:xfrm>
            <a:off x="5406025" y="3994857"/>
            <a:ext cx="2705453" cy="270439"/>
          </a:xfrm>
        </p:spPr>
        <p:txBody>
          <a:bodyPr>
            <a:normAutofit/>
          </a:bodyPr>
          <a:lstStyle>
            <a:lvl1pPr marL="0" indent="0">
              <a:buNone/>
              <a:defRPr sz="1050" b="1">
                <a:solidFill>
                  <a:srgbClr val="004991"/>
                </a:solidFill>
              </a:defRPr>
            </a:lvl1pPr>
          </a:lstStyle>
          <a:p>
            <a:pPr lvl="0"/>
            <a:r>
              <a:rPr lang="de-DE" dirty="0"/>
              <a:t>Ort, 00.00.2020</a:t>
            </a:r>
          </a:p>
        </p:txBody>
      </p:sp>
      <p:sp>
        <p:nvSpPr>
          <p:cNvPr id="8" name="Eckige Klammer rechts 7">
            <a:extLst>
              <a:ext uri="{FF2B5EF4-FFF2-40B4-BE49-F238E27FC236}">
                <a16:creationId xmlns:a16="http://schemas.microsoft.com/office/drawing/2014/main" id="{ECAB4C11-B37B-7878-892C-78787138981B}"/>
              </a:ext>
            </a:extLst>
          </p:cNvPr>
          <p:cNvSpPr/>
          <p:nvPr/>
        </p:nvSpPr>
        <p:spPr>
          <a:xfrm rot="10800000">
            <a:off x="629841" y="600373"/>
            <a:ext cx="3948198" cy="3942755"/>
          </a:xfrm>
          <a:prstGeom prst="rightBracket">
            <a:avLst>
              <a:gd name="adj" fmla="val 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a:p>
        </p:txBody>
      </p:sp>
      <p:sp>
        <p:nvSpPr>
          <p:cNvPr id="9" name="Eckige Klammer rechts 8">
            <a:extLst>
              <a:ext uri="{FF2B5EF4-FFF2-40B4-BE49-F238E27FC236}">
                <a16:creationId xmlns:a16="http://schemas.microsoft.com/office/drawing/2014/main" id="{3C3331C6-9A30-C07D-033E-D563E7BC81E6}"/>
              </a:ext>
            </a:extLst>
          </p:cNvPr>
          <p:cNvSpPr/>
          <p:nvPr/>
        </p:nvSpPr>
        <p:spPr>
          <a:xfrm>
            <a:off x="4578039" y="600373"/>
            <a:ext cx="3948198" cy="3942755"/>
          </a:xfrm>
          <a:prstGeom prst="rightBracket">
            <a:avLst>
              <a:gd name="adj" fmla="val 0"/>
            </a:avLst>
          </a:prstGeom>
          <a:ln w="25400">
            <a:solidFill>
              <a:srgbClr val="00499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50"/>
          </a:p>
        </p:txBody>
      </p:sp>
    </p:spTree>
    <p:extLst>
      <p:ext uri="{BB962C8B-B14F-4D97-AF65-F5344CB8AC3E}">
        <p14:creationId xmlns:p14="http://schemas.microsoft.com/office/powerpoint/2010/main" val="2551309196"/>
      </p:ext>
    </p:extLst>
  </p:cSld>
  <p:clrMapOvr>
    <a:masterClrMapping/>
  </p:clrMapOvr>
  <p:hf sldNum="0" hdr="0" ftr="0" dt="0"/>
  <p:extLst mod="1">
    <p:ext uri="{DCECCB84-F9BA-43D5-87BE-67443E8EF086}">
      <p15:sldGuideLst xmlns:p15="http://schemas.microsoft.com/office/powerpoint/2012/main">
        <p15:guide id="1" pos="93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 Bild 2-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F0697-3C17-A34A-A9E1-F9F3143A38C9}"/>
              </a:ext>
            </a:extLst>
          </p:cNvPr>
          <p:cNvSpPr>
            <a:spLocks noGrp="1"/>
          </p:cNvSpPr>
          <p:nvPr>
            <p:ph type="title"/>
          </p:nvPr>
        </p:nvSpPr>
        <p:spPr>
          <a:xfrm>
            <a:off x="1040607" y="723600"/>
            <a:ext cx="3369632" cy="704478"/>
          </a:xfrm>
        </p:spPr>
        <p:txBody>
          <a:bodyPr/>
          <a:lstStyle/>
          <a:p>
            <a:r>
              <a:rPr lang="en-US"/>
              <a:t>Click to edit Master title style</a:t>
            </a:r>
            <a:endParaRPr lang="de-DE" dirty="0"/>
          </a:p>
        </p:txBody>
      </p:sp>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9" name="Textplatzhalter 8">
            <a:extLst>
              <a:ext uri="{FF2B5EF4-FFF2-40B4-BE49-F238E27FC236}">
                <a16:creationId xmlns:a16="http://schemas.microsoft.com/office/drawing/2014/main" id="{F6ECA3DB-3155-AC4D-B0B0-64ED7920EC66}"/>
              </a:ext>
            </a:extLst>
          </p:cNvPr>
          <p:cNvSpPr>
            <a:spLocks noGrp="1"/>
          </p:cNvSpPr>
          <p:nvPr>
            <p:ph type="body" sz="quarter" idx="12"/>
          </p:nvPr>
        </p:nvSpPr>
        <p:spPr>
          <a:xfrm>
            <a:off x="629841" y="1753791"/>
            <a:ext cx="3780398" cy="2846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Bildplatzhalter 3">
            <a:extLst>
              <a:ext uri="{FF2B5EF4-FFF2-40B4-BE49-F238E27FC236}">
                <a16:creationId xmlns:a16="http://schemas.microsoft.com/office/drawing/2014/main" id="{19F01EE1-B0B4-5343-A7ED-9BCE33073FAB}"/>
              </a:ext>
            </a:extLst>
          </p:cNvPr>
          <p:cNvSpPr>
            <a:spLocks noGrp="1"/>
          </p:cNvSpPr>
          <p:nvPr>
            <p:ph type="pic" sz="quarter" idx="13"/>
          </p:nvPr>
        </p:nvSpPr>
        <p:spPr>
          <a:xfrm>
            <a:off x="4571202" y="0"/>
            <a:ext cx="4572798" cy="4834932"/>
          </a:xfrm>
          <a:custGeom>
            <a:avLst/>
            <a:gdLst>
              <a:gd name="connsiteX0" fmla="*/ 0 w 6096000"/>
              <a:gd name="connsiteY0" fmla="*/ 0 h 6492875"/>
              <a:gd name="connsiteX1" fmla="*/ 6096000 w 6096000"/>
              <a:gd name="connsiteY1" fmla="*/ 0 h 6492875"/>
              <a:gd name="connsiteX2" fmla="*/ 6096000 w 6096000"/>
              <a:gd name="connsiteY2" fmla="*/ 6492875 h 6492875"/>
              <a:gd name="connsiteX3" fmla="*/ 0 w 6096000"/>
              <a:gd name="connsiteY3" fmla="*/ 6492875 h 6492875"/>
              <a:gd name="connsiteX4" fmla="*/ 0 w 6096000"/>
              <a:gd name="connsiteY4" fmla="*/ 0 h 6492875"/>
              <a:gd name="connsiteX0" fmla="*/ 0 w 6096000"/>
              <a:gd name="connsiteY0" fmla="*/ 0 h 6492875"/>
              <a:gd name="connsiteX1" fmla="*/ 6096000 w 6096000"/>
              <a:gd name="connsiteY1" fmla="*/ 0 h 6492875"/>
              <a:gd name="connsiteX2" fmla="*/ 6096000 w 6096000"/>
              <a:gd name="connsiteY2" fmla="*/ 6319255 h 6492875"/>
              <a:gd name="connsiteX3" fmla="*/ 0 w 6096000"/>
              <a:gd name="connsiteY3" fmla="*/ 6492875 h 6492875"/>
              <a:gd name="connsiteX4" fmla="*/ 0 w 6096000"/>
              <a:gd name="connsiteY4" fmla="*/ 0 h 6492875"/>
              <a:gd name="connsiteX0" fmla="*/ 11575 w 6107575"/>
              <a:gd name="connsiteY0" fmla="*/ 0 h 6446576"/>
              <a:gd name="connsiteX1" fmla="*/ 6107575 w 6107575"/>
              <a:gd name="connsiteY1" fmla="*/ 0 h 6446576"/>
              <a:gd name="connsiteX2" fmla="*/ 6107575 w 6107575"/>
              <a:gd name="connsiteY2" fmla="*/ 6319255 h 6446576"/>
              <a:gd name="connsiteX3" fmla="*/ 0 w 6107575"/>
              <a:gd name="connsiteY3" fmla="*/ 6446576 h 6446576"/>
              <a:gd name="connsiteX4" fmla="*/ 11575 w 6107575"/>
              <a:gd name="connsiteY4" fmla="*/ 0 h 6446576"/>
              <a:gd name="connsiteX0" fmla="*/ 1064 w 6097064"/>
              <a:gd name="connsiteY0" fmla="*/ 0 h 6446576"/>
              <a:gd name="connsiteX1" fmla="*/ 6097064 w 6097064"/>
              <a:gd name="connsiteY1" fmla="*/ 0 h 6446576"/>
              <a:gd name="connsiteX2" fmla="*/ 6097064 w 6097064"/>
              <a:gd name="connsiteY2" fmla="*/ 6319255 h 6446576"/>
              <a:gd name="connsiteX3" fmla="*/ 1521 w 6097064"/>
              <a:gd name="connsiteY3" fmla="*/ 6446576 h 6446576"/>
              <a:gd name="connsiteX4" fmla="*/ 1064 w 6097064"/>
              <a:gd name="connsiteY4" fmla="*/ 0 h 644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064" h="6446576">
                <a:moveTo>
                  <a:pt x="1064" y="0"/>
                </a:moveTo>
                <a:lnTo>
                  <a:pt x="6097064" y="0"/>
                </a:lnTo>
                <a:lnTo>
                  <a:pt x="6097064" y="6319255"/>
                </a:lnTo>
                <a:lnTo>
                  <a:pt x="1521" y="6446576"/>
                </a:lnTo>
                <a:cubicBezTo>
                  <a:pt x="5379" y="4297717"/>
                  <a:pt x="-2794" y="2148859"/>
                  <a:pt x="1064" y="0"/>
                </a:cubicBezTo>
                <a:close/>
              </a:path>
            </a:pathLst>
          </a:custGeom>
        </p:spPr>
        <p:txBody>
          <a:bodyPr/>
          <a:lstStyle>
            <a:lvl1pPr marL="0" indent="0">
              <a:buNone/>
              <a:defRPr/>
            </a:lvl1pPr>
          </a:lstStyle>
          <a:p>
            <a:r>
              <a:rPr lang="en-US"/>
              <a:t>Click icon to add picture</a:t>
            </a:r>
            <a:endParaRPr lang="de-DE"/>
          </a:p>
        </p:txBody>
      </p:sp>
    </p:spTree>
    <p:extLst>
      <p:ext uri="{BB962C8B-B14F-4D97-AF65-F5344CB8AC3E}">
        <p14:creationId xmlns:p14="http://schemas.microsoft.com/office/powerpoint/2010/main" val="31510564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ild volle Breite">
    <p:bg>
      <p:bgPr>
        <a:blipFill>
          <a:blip r:embed="rId2"/>
          <a:stretch>
            <a:fillRect/>
          </a:stretch>
        </a:blipFill>
        <a:effectLst/>
      </p:bgPr>
    </p:bg>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F76BB9C0-DB21-0D4D-8C31-1BE9CE9CF7C9}"/>
              </a:ext>
            </a:extLst>
          </p:cNvPr>
          <p:cNvSpPr/>
          <p:nvPr/>
        </p:nvSpPr>
        <p:spPr>
          <a:xfrm>
            <a:off x="-1" y="477082"/>
            <a:ext cx="9153000" cy="837000"/>
          </a:xfrm>
          <a:prstGeom prst="rect">
            <a:avLst/>
          </a:prstGeom>
          <a:solidFill>
            <a:schemeClr val="bg1">
              <a:alpha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sp>
        <p:nvSpPr>
          <p:cNvPr id="5" name="Titel 4">
            <a:extLst>
              <a:ext uri="{FF2B5EF4-FFF2-40B4-BE49-F238E27FC236}">
                <a16:creationId xmlns:a16="http://schemas.microsoft.com/office/drawing/2014/main" id="{98FD58C3-CA44-D44B-A42B-86D948CD9E3A}"/>
              </a:ext>
            </a:extLst>
          </p:cNvPr>
          <p:cNvSpPr>
            <a:spLocks noGrp="1"/>
          </p:cNvSpPr>
          <p:nvPr>
            <p:ph type="title" hasCustomPrompt="1"/>
          </p:nvPr>
        </p:nvSpPr>
        <p:spPr>
          <a:xfrm>
            <a:off x="1040606" y="723600"/>
            <a:ext cx="7474744" cy="408250"/>
          </a:xfrm>
        </p:spPr>
        <p:txBody>
          <a:bodyPr/>
          <a:lstStyle/>
          <a:p>
            <a:r>
              <a:rPr lang="de-DE" dirty="0"/>
              <a:t>Mastertitelformat bearbeiten</a:t>
            </a:r>
            <a:br>
              <a:rPr lang="de-DE" dirty="0"/>
            </a:br>
            <a:endParaRPr lang="de-DE" dirty="0"/>
          </a:p>
        </p:txBody>
      </p:sp>
      <p:sp>
        <p:nvSpPr>
          <p:cNvPr id="11" name="Textfeld 10">
            <a:extLst>
              <a:ext uri="{FF2B5EF4-FFF2-40B4-BE49-F238E27FC236}">
                <a16:creationId xmlns:a16="http://schemas.microsoft.com/office/drawing/2014/main" id="{74610A3D-BEE6-F247-9557-6A74B5496631}"/>
              </a:ext>
            </a:extLst>
          </p:cNvPr>
          <p:cNvSpPr txBox="1"/>
          <p:nvPr/>
        </p:nvSpPr>
        <p:spPr>
          <a:xfrm>
            <a:off x="628650" y="539009"/>
            <a:ext cx="534670" cy="530915"/>
          </a:xfrm>
          <a:prstGeom prst="rect">
            <a:avLst/>
          </a:prstGeom>
          <a:noFill/>
        </p:spPr>
        <p:txBody>
          <a:bodyPr wrap="square" lIns="0" tIns="0" rIns="0" bIns="0" rtlCol="0">
            <a:spAutoFit/>
          </a:bodyPr>
          <a:lstStyle/>
          <a:p>
            <a:r>
              <a:rPr lang="de-DE" sz="3450" b="1" dirty="0">
                <a:solidFill>
                  <a:srgbClr val="F7A723"/>
                </a:solidFill>
              </a:rPr>
              <a:t>//</a:t>
            </a:r>
          </a:p>
        </p:txBody>
      </p:sp>
      <p:sp>
        <p:nvSpPr>
          <p:cNvPr id="13" name="Rechteck 6">
            <a:extLst>
              <a:ext uri="{FF2B5EF4-FFF2-40B4-BE49-F238E27FC236}">
                <a16:creationId xmlns:a16="http://schemas.microsoft.com/office/drawing/2014/main" id="{C6CD7EAB-02F0-1F40-80FA-7CA99ACC91FE}"/>
              </a:ext>
            </a:extLst>
          </p:cNvPr>
          <p:cNvSpPr/>
          <p:nvPr/>
        </p:nvSpPr>
        <p:spPr>
          <a:xfrm>
            <a:off x="0" y="4738500"/>
            <a:ext cx="9144000" cy="405000"/>
          </a:xfrm>
          <a:custGeom>
            <a:avLst/>
            <a:gdLst>
              <a:gd name="connsiteX0" fmla="*/ 0 w 12192000"/>
              <a:gd name="connsiteY0" fmla="*/ 0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0 h 540000"/>
              <a:gd name="connsiteX0" fmla="*/ 0 w 12192000"/>
              <a:gd name="connsiteY0" fmla="*/ 220717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220717 h 540000"/>
              <a:gd name="connsiteX0" fmla="*/ 3891 w 12192000"/>
              <a:gd name="connsiteY0" fmla="*/ 255737 h 540000"/>
              <a:gd name="connsiteX1" fmla="*/ 12192000 w 12192000"/>
              <a:gd name="connsiteY1" fmla="*/ 0 h 540000"/>
              <a:gd name="connsiteX2" fmla="*/ 12192000 w 12192000"/>
              <a:gd name="connsiteY2" fmla="*/ 540000 h 540000"/>
              <a:gd name="connsiteX3" fmla="*/ 0 w 12192000"/>
              <a:gd name="connsiteY3" fmla="*/ 540000 h 540000"/>
              <a:gd name="connsiteX4" fmla="*/ 3891 w 12192000"/>
              <a:gd name="connsiteY4" fmla="*/ 255737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40000">
                <a:moveTo>
                  <a:pt x="3891" y="255737"/>
                </a:moveTo>
                <a:lnTo>
                  <a:pt x="12192000" y="0"/>
                </a:lnTo>
                <a:lnTo>
                  <a:pt x="12192000" y="540000"/>
                </a:lnTo>
                <a:lnTo>
                  <a:pt x="0" y="540000"/>
                </a:lnTo>
                <a:lnTo>
                  <a:pt x="3891" y="255737"/>
                </a:lnTo>
                <a:close/>
              </a:path>
            </a:pathLst>
          </a:cu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050"/>
          </a:p>
        </p:txBody>
      </p:sp>
      <p:pic>
        <p:nvPicPr>
          <p:cNvPr id="14" name="Grafik 13">
            <a:extLst>
              <a:ext uri="{FF2B5EF4-FFF2-40B4-BE49-F238E27FC236}">
                <a16:creationId xmlns:a16="http://schemas.microsoft.com/office/drawing/2014/main" id="{A6E5E42E-221D-6246-B623-6B58ACA36C29}"/>
              </a:ext>
            </a:extLst>
          </p:cNvPr>
          <p:cNvPicPr>
            <a:picLocks noChangeAspect="1"/>
          </p:cNvPicPr>
          <p:nvPr/>
        </p:nvPicPr>
        <p:blipFill>
          <a:blip r:embed="rId3"/>
          <a:stretch>
            <a:fillRect/>
          </a:stretch>
        </p:blipFill>
        <p:spPr>
          <a:xfrm>
            <a:off x="7053824" y="4929119"/>
            <a:ext cx="966418" cy="77459"/>
          </a:xfrm>
          <a:prstGeom prst="rect">
            <a:avLst/>
          </a:prstGeom>
        </p:spPr>
      </p:pic>
      <p:sp>
        <p:nvSpPr>
          <p:cNvPr id="15" name="Rechteck 14">
            <a:extLst>
              <a:ext uri="{FF2B5EF4-FFF2-40B4-BE49-F238E27FC236}">
                <a16:creationId xmlns:a16="http://schemas.microsoft.com/office/drawing/2014/main" id="{D4A413DF-E3A9-A04D-B162-4F3B9669670B}"/>
              </a:ext>
            </a:extLst>
          </p:cNvPr>
          <p:cNvSpPr/>
          <p:nvPr/>
        </p:nvSpPr>
        <p:spPr>
          <a:xfrm>
            <a:off x="8133845" y="4851269"/>
            <a:ext cx="110608" cy="161583"/>
          </a:xfrm>
          <a:prstGeom prst="rect">
            <a:avLst/>
          </a:prstGeom>
        </p:spPr>
        <p:txBody>
          <a:bodyPr wrap="none" lIns="0" tIns="0" rIns="0" bIns="0">
            <a:spAutoFit/>
          </a:bodyPr>
          <a:lstStyle/>
          <a:p>
            <a:r>
              <a:rPr lang="de-DE" sz="1050" dirty="0">
                <a:solidFill>
                  <a:srgbClr val="F7A723"/>
                </a:solidFill>
              </a:rPr>
              <a:t>// </a:t>
            </a:r>
            <a:endParaRPr lang="de-DE" sz="1050" dirty="0"/>
          </a:p>
        </p:txBody>
      </p:sp>
      <p:sp>
        <p:nvSpPr>
          <p:cNvPr id="6" name="Foliennummernplatzhalter 5">
            <a:extLst>
              <a:ext uri="{FF2B5EF4-FFF2-40B4-BE49-F238E27FC236}">
                <a16:creationId xmlns:a16="http://schemas.microsoft.com/office/drawing/2014/main" id="{6000D2EF-0AA2-C14D-AEB1-3266C29E37AA}"/>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3999993"/>
      </p:ext>
    </p:extLst>
  </p:cSld>
  <p:clrMapOvr>
    <a:masterClrMapping/>
  </p:clrMapOvr>
  <p:hf sldNum="0" hdr="0" ftr="0" dt="0"/>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Kontakt-Ansprechpartner">
    <p:spTree>
      <p:nvGrpSpPr>
        <p:cNvPr id="1" name=""/>
        <p:cNvGrpSpPr/>
        <p:nvPr/>
      </p:nvGrpSpPr>
      <p:grpSpPr>
        <a:xfrm>
          <a:off x="0" y="0"/>
          <a:ext cx="0" cy="0"/>
          <a:chOff x="0" y="0"/>
          <a:chExt cx="0" cy="0"/>
        </a:xfrm>
      </p:grpSpPr>
      <p:sp>
        <p:nvSpPr>
          <p:cNvPr id="10" name="Rechteck 6">
            <a:extLst>
              <a:ext uri="{FF2B5EF4-FFF2-40B4-BE49-F238E27FC236}">
                <a16:creationId xmlns:a16="http://schemas.microsoft.com/office/drawing/2014/main" id="{DD511894-112A-4F48-A6B8-741807B14547}"/>
              </a:ext>
            </a:extLst>
          </p:cNvPr>
          <p:cNvSpPr/>
          <p:nvPr/>
        </p:nvSpPr>
        <p:spPr>
          <a:xfrm>
            <a:off x="0" y="4738500"/>
            <a:ext cx="9144000" cy="405000"/>
          </a:xfrm>
          <a:custGeom>
            <a:avLst/>
            <a:gdLst>
              <a:gd name="connsiteX0" fmla="*/ 0 w 12192000"/>
              <a:gd name="connsiteY0" fmla="*/ 0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0 h 540000"/>
              <a:gd name="connsiteX0" fmla="*/ 0 w 12192000"/>
              <a:gd name="connsiteY0" fmla="*/ 220717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220717 h 540000"/>
              <a:gd name="connsiteX0" fmla="*/ 3891 w 12192000"/>
              <a:gd name="connsiteY0" fmla="*/ 255737 h 540000"/>
              <a:gd name="connsiteX1" fmla="*/ 12192000 w 12192000"/>
              <a:gd name="connsiteY1" fmla="*/ 0 h 540000"/>
              <a:gd name="connsiteX2" fmla="*/ 12192000 w 12192000"/>
              <a:gd name="connsiteY2" fmla="*/ 540000 h 540000"/>
              <a:gd name="connsiteX3" fmla="*/ 0 w 12192000"/>
              <a:gd name="connsiteY3" fmla="*/ 540000 h 540000"/>
              <a:gd name="connsiteX4" fmla="*/ 3891 w 12192000"/>
              <a:gd name="connsiteY4" fmla="*/ 255737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40000">
                <a:moveTo>
                  <a:pt x="3891" y="255737"/>
                </a:moveTo>
                <a:lnTo>
                  <a:pt x="12192000" y="0"/>
                </a:lnTo>
                <a:lnTo>
                  <a:pt x="12192000" y="540000"/>
                </a:lnTo>
                <a:lnTo>
                  <a:pt x="0" y="540000"/>
                </a:lnTo>
                <a:lnTo>
                  <a:pt x="3891" y="255737"/>
                </a:lnTo>
                <a:close/>
              </a:path>
            </a:pathLst>
          </a:cu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050"/>
          </a:p>
        </p:txBody>
      </p:sp>
      <p:pic>
        <p:nvPicPr>
          <p:cNvPr id="12" name="Grafik 11">
            <a:extLst>
              <a:ext uri="{FF2B5EF4-FFF2-40B4-BE49-F238E27FC236}">
                <a16:creationId xmlns:a16="http://schemas.microsoft.com/office/drawing/2014/main" id="{5E5775DE-6E87-5D42-B468-72DD22087A28}"/>
              </a:ext>
            </a:extLst>
          </p:cNvPr>
          <p:cNvPicPr>
            <a:picLocks noChangeAspect="1"/>
          </p:cNvPicPr>
          <p:nvPr/>
        </p:nvPicPr>
        <p:blipFill>
          <a:blip r:embed="rId2"/>
          <a:stretch>
            <a:fillRect/>
          </a:stretch>
        </p:blipFill>
        <p:spPr>
          <a:xfrm>
            <a:off x="7053824" y="4929119"/>
            <a:ext cx="966418" cy="77459"/>
          </a:xfrm>
          <a:prstGeom prst="rect">
            <a:avLst/>
          </a:prstGeom>
        </p:spPr>
      </p:pic>
      <p:sp>
        <p:nvSpPr>
          <p:cNvPr id="13" name="Rechteck 12">
            <a:extLst>
              <a:ext uri="{FF2B5EF4-FFF2-40B4-BE49-F238E27FC236}">
                <a16:creationId xmlns:a16="http://schemas.microsoft.com/office/drawing/2014/main" id="{0165E29D-04DA-A440-A85D-0CD0968A5B63}"/>
              </a:ext>
            </a:extLst>
          </p:cNvPr>
          <p:cNvSpPr/>
          <p:nvPr/>
        </p:nvSpPr>
        <p:spPr>
          <a:xfrm>
            <a:off x="8133845" y="4851269"/>
            <a:ext cx="110608" cy="161583"/>
          </a:xfrm>
          <a:prstGeom prst="rect">
            <a:avLst/>
          </a:prstGeom>
        </p:spPr>
        <p:txBody>
          <a:bodyPr wrap="none" lIns="0" tIns="0" rIns="0" bIns="0">
            <a:spAutoFit/>
          </a:bodyPr>
          <a:lstStyle/>
          <a:p>
            <a:r>
              <a:rPr lang="de-DE" sz="1050" dirty="0">
                <a:solidFill>
                  <a:srgbClr val="F7A723"/>
                </a:solidFill>
              </a:rPr>
              <a:t>// </a:t>
            </a:r>
            <a:endParaRPr lang="de-DE" sz="1050" dirty="0"/>
          </a:p>
        </p:txBody>
      </p:sp>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4" name="Textfeld 13">
            <a:extLst>
              <a:ext uri="{FF2B5EF4-FFF2-40B4-BE49-F238E27FC236}">
                <a16:creationId xmlns:a16="http://schemas.microsoft.com/office/drawing/2014/main" id="{E4EF38B2-664D-F349-8266-15DA7022B2DB}"/>
              </a:ext>
            </a:extLst>
          </p:cNvPr>
          <p:cNvSpPr txBox="1"/>
          <p:nvPr/>
        </p:nvSpPr>
        <p:spPr>
          <a:xfrm>
            <a:off x="628650" y="1227174"/>
            <a:ext cx="534670" cy="530915"/>
          </a:xfrm>
          <a:prstGeom prst="rect">
            <a:avLst/>
          </a:prstGeom>
          <a:noFill/>
        </p:spPr>
        <p:txBody>
          <a:bodyPr wrap="square" lIns="0" tIns="0" rIns="0" bIns="0" rtlCol="0">
            <a:spAutoFit/>
          </a:bodyPr>
          <a:lstStyle/>
          <a:p>
            <a:r>
              <a:rPr lang="de-DE" sz="3450" b="1" dirty="0">
                <a:solidFill>
                  <a:srgbClr val="F7A723"/>
                </a:solidFill>
              </a:rPr>
              <a:t>//</a:t>
            </a:r>
          </a:p>
        </p:txBody>
      </p:sp>
      <p:sp>
        <p:nvSpPr>
          <p:cNvPr id="3" name="Bildplatzhalter 2">
            <a:extLst>
              <a:ext uri="{FF2B5EF4-FFF2-40B4-BE49-F238E27FC236}">
                <a16:creationId xmlns:a16="http://schemas.microsoft.com/office/drawing/2014/main" id="{D93EF717-7EB5-BE46-ABCD-D7DC38EEC411}"/>
              </a:ext>
            </a:extLst>
          </p:cNvPr>
          <p:cNvSpPr>
            <a:spLocks noGrp="1"/>
          </p:cNvSpPr>
          <p:nvPr>
            <p:ph type="pic" sz="quarter" idx="14"/>
          </p:nvPr>
        </p:nvSpPr>
        <p:spPr>
          <a:xfrm>
            <a:off x="3436145" y="1512000"/>
            <a:ext cx="2376000" cy="1539000"/>
          </a:xfrm>
        </p:spPr>
        <p:txBody>
          <a:bodyPr/>
          <a:lstStyle>
            <a:lvl1pPr marL="0" indent="0">
              <a:buNone/>
              <a:defRPr/>
            </a:lvl1pPr>
          </a:lstStyle>
          <a:p>
            <a:r>
              <a:rPr lang="en-US"/>
              <a:t>Click icon to add picture</a:t>
            </a:r>
            <a:endParaRPr lang="de-DE"/>
          </a:p>
        </p:txBody>
      </p:sp>
      <p:sp>
        <p:nvSpPr>
          <p:cNvPr id="15" name="Bildplatzhalter 2">
            <a:extLst>
              <a:ext uri="{FF2B5EF4-FFF2-40B4-BE49-F238E27FC236}">
                <a16:creationId xmlns:a16="http://schemas.microsoft.com/office/drawing/2014/main" id="{4E1DCD27-472C-ED48-BBB4-BC0E1D6B89BE}"/>
              </a:ext>
            </a:extLst>
          </p:cNvPr>
          <p:cNvSpPr>
            <a:spLocks noGrp="1"/>
          </p:cNvSpPr>
          <p:nvPr>
            <p:ph type="pic" sz="quarter" idx="15"/>
          </p:nvPr>
        </p:nvSpPr>
        <p:spPr>
          <a:xfrm>
            <a:off x="6135669" y="1512000"/>
            <a:ext cx="2376000" cy="1539000"/>
          </a:xfrm>
        </p:spPr>
        <p:txBody>
          <a:bodyPr/>
          <a:lstStyle>
            <a:lvl1pPr marL="0" indent="0">
              <a:buNone/>
              <a:defRPr/>
            </a:lvl1pPr>
          </a:lstStyle>
          <a:p>
            <a:r>
              <a:rPr lang="en-US"/>
              <a:t>Click icon to add picture</a:t>
            </a:r>
            <a:endParaRPr lang="de-DE" dirty="0"/>
          </a:p>
        </p:txBody>
      </p:sp>
      <p:sp>
        <p:nvSpPr>
          <p:cNvPr id="8" name="Textplatzhalter 7">
            <a:extLst>
              <a:ext uri="{FF2B5EF4-FFF2-40B4-BE49-F238E27FC236}">
                <a16:creationId xmlns:a16="http://schemas.microsoft.com/office/drawing/2014/main" id="{4D80C53D-8B14-3243-A42A-156D7CD31370}"/>
              </a:ext>
            </a:extLst>
          </p:cNvPr>
          <p:cNvSpPr>
            <a:spLocks noGrp="1"/>
          </p:cNvSpPr>
          <p:nvPr>
            <p:ph type="body" sz="quarter" idx="17" hasCustomPrompt="1"/>
          </p:nvPr>
        </p:nvSpPr>
        <p:spPr>
          <a:xfrm>
            <a:off x="3434954" y="3211116"/>
            <a:ext cx="2377678" cy="171725"/>
          </a:xfrm>
        </p:spPr>
        <p:txBody>
          <a:bodyPr>
            <a:normAutofit/>
          </a:bodyPr>
          <a:lstStyle>
            <a:lvl1pPr marL="0" indent="0">
              <a:buNone/>
              <a:defRPr sz="1350" b="1" cap="all" baseline="0">
                <a:solidFill>
                  <a:srgbClr val="004991"/>
                </a:solidFill>
              </a:defRPr>
            </a:lvl1pPr>
          </a:lstStyle>
          <a:p>
            <a:pPr lvl="0"/>
            <a:r>
              <a:rPr lang="de-DE" dirty="0"/>
              <a:t>Max Mustermann</a:t>
            </a:r>
          </a:p>
        </p:txBody>
      </p:sp>
      <p:sp>
        <p:nvSpPr>
          <p:cNvPr id="17" name="Textplatzhalter 16">
            <a:extLst>
              <a:ext uri="{FF2B5EF4-FFF2-40B4-BE49-F238E27FC236}">
                <a16:creationId xmlns:a16="http://schemas.microsoft.com/office/drawing/2014/main" id="{97DBB679-A0E8-EB4B-A638-7355877BECFB}"/>
              </a:ext>
            </a:extLst>
          </p:cNvPr>
          <p:cNvSpPr>
            <a:spLocks noGrp="1"/>
          </p:cNvSpPr>
          <p:nvPr>
            <p:ph type="body" sz="quarter" idx="18" hasCustomPrompt="1"/>
          </p:nvPr>
        </p:nvSpPr>
        <p:spPr>
          <a:xfrm>
            <a:off x="3434954" y="3411142"/>
            <a:ext cx="2377678" cy="125303"/>
          </a:xfrm>
        </p:spPr>
        <p:txBody>
          <a:bodyPr/>
          <a:lstStyle>
            <a:lvl1pPr marL="0" indent="0">
              <a:buNone/>
              <a:defRPr/>
            </a:lvl1pPr>
          </a:lstStyle>
          <a:p>
            <a:pPr lvl="0"/>
            <a:r>
              <a:rPr lang="de-DE" dirty="0"/>
              <a:t>Mustertitel XY</a:t>
            </a:r>
          </a:p>
        </p:txBody>
      </p:sp>
      <p:sp>
        <p:nvSpPr>
          <p:cNvPr id="18" name="Textplatzhalter 16">
            <a:extLst>
              <a:ext uri="{FF2B5EF4-FFF2-40B4-BE49-F238E27FC236}">
                <a16:creationId xmlns:a16="http://schemas.microsoft.com/office/drawing/2014/main" id="{C2D84542-89EA-4848-8F9E-003BC700739F}"/>
              </a:ext>
            </a:extLst>
          </p:cNvPr>
          <p:cNvSpPr>
            <a:spLocks noGrp="1"/>
          </p:cNvSpPr>
          <p:nvPr>
            <p:ph type="body" sz="quarter" idx="19" hasCustomPrompt="1"/>
          </p:nvPr>
        </p:nvSpPr>
        <p:spPr>
          <a:xfrm>
            <a:off x="3606971" y="3736470"/>
            <a:ext cx="2205175" cy="125303"/>
          </a:xfrm>
        </p:spPr>
        <p:txBody>
          <a:bodyPr/>
          <a:lstStyle>
            <a:lvl1pPr marL="0" indent="0">
              <a:buNone/>
              <a:defRPr/>
            </a:lvl1pPr>
          </a:lstStyle>
          <a:p>
            <a:r>
              <a:rPr lang="de-DE" dirty="0">
                <a:effectLst/>
                <a:latin typeface="Calibri" panose="020F0502020204030204" pitchFamily="34" charset="0"/>
              </a:rPr>
              <a:t>+49 (0)1234 5678</a:t>
            </a:r>
          </a:p>
        </p:txBody>
      </p:sp>
      <p:sp>
        <p:nvSpPr>
          <p:cNvPr id="19" name="Textplatzhalter 16">
            <a:extLst>
              <a:ext uri="{FF2B5EF4-FFF2-40B4-BE49-F238E27FC236}">
                <a16:creationId xmlns:a16="http://schemas.microsoft.com/office/drawing/2014/main" id="{B1E77569-EAAE-F24E-AA99-30F976D73B2C}"/>
              </a:ext>
            </a:extLst>
          </p:cNvPr>
          <p:cNvSpPr>
            <a:spLocks noGrp="1"/>
          </p:cNvSpPr>
          <p:nvPr>
            <p:ph type="body" sz="quarter" idx="20" hasCustomPrompt="1"/>
          </p:nvPr>
        </p:nvSpPr>
        <p:spPr>
          <a:xfrm>
            <a:off x="3606485" y="4149966"/>
            <a:ext cx="2205175" cy="125303"/>
          </a:xfrm>
        </p:spPr>
        <p:txBody>
          <a:bodyPr/>
          <a:lstStyle>
            <a:lvl1pPr marL="0" indent="0">
              <a:buNone/>
              <a:defRPr/>
            </a:lvl1pPr>
          </a:lstStyle>
          <a:p>
            <a:r>
              <a:rPr lang="de-DE" dirty="0" err="1">
                <a:effectLst/>
                <a:latin typeface="Calibri" panose="020F0502020204030204" pitchFamily="34" charset="0"/>
              </a:rPr>
              <a:t>m.mustermann@topmotive.eu</a:t>
            </a:r>
            <a:endParaRPr lang="de-DE" dirty="0">
              <a:effectLst/>
              <a:latin typeface="Calibri" panose="020F0502020204030204" pitchFamily="34" charset="0"/>
            </a:endParaRPr>
          </a:p>
        </p:txBody>
      </p:sp>
      <p:sp>
        <p:nvSpPr>
          <p:cNvPr id="20" name="Textplatzhalter 16">
            <a:extLst>
              <a:ext uri="{FF2B5EF4-FFF2-40B4-BE49-F238E27FC236}">
                <a16:creationId xmlns:a16="http://schemas.microsoft.com/office/drawing/2014/main" id="{1D3BC2C2-9A51-C84D-A860-C3DBCE9C532B}"/>
              </a:ext>
            </a:extLst>
          </p:cNvPr>
          <p:cNvSpPr>
            <a:spLocks noGrp="1"/>
          </p:cNvSpPr>
          <p:nvPr>
            <p:ph type="body" sz="quarter" idx="21" hasCustomPrompt="1"/>
          </p:nvPr>
        </p:nvSpPr>
        <p:spPr>
          <a:xfrm>
            <a:off x="3606971" y="3941631"/>
            <a:ext cx="2205175" cy="125303"/>
          </a:xfrm>
        </p:spPr>
        <p:txBody>
          <a:bodyPr/>
          <a:lstStyle>
            <a:lvl1pPr marL="0" indent="0">
              <a:buNone/>
              <a:defRPr/>
            </a:lvl1pPr>
          </a:lstStyle>
          <a:p>
            <a:r>
              <a:rPr lang="de-DE" dirty="0">
                <a:effectLst/>
                <a:latin typeface="Calibri" panose="020F0502020204030204" pitchFamily="34" charset="0"/>
              </a:rPr>
              <a:t>+49 (0)1234 5678</a:t>
            </a:r>
          </a:p>
        </p:txBody>
      </p:sp>
      <p:sp>
        <p:nvSpPr>
          <p:cNvPr id="24" name="Textplatzhalter 7">
            <a:extLst>
              <a:ext uri="{FF2B5EF4-FFF2-40B4-BE49-F238E27FC236}">
                <a16:creationId xmlns:a16="http://schemas.microsoft.com/office/drawing/2014/main" id="{BE4108EF-9E0B-7E45-90B9-25B10B596D82}"/>
              </a:ext>
            </a:extLst>
          </p:cNvPr>
          <p:cNvSpPr>
            <a:spLocks noGrp="1"/>
          </p:cNvSpPr>
          <p:nvPr>
            <p:ph type="body" sz="quarter" idx="25" hasCustomPrompt="1"/>
          </p:nvPr>
        </p:nvSpPr>
        <p:spPr>
          <a:xfrm>
            <a:off x="6151871" y="3211116"/>
            <a:ext cx="2377678" cy="171725"/>
          </a:xfrm>
        </p:spPr>
        <p:txBody>
          <a:bodyPr>
            <a:normAutofit/>
          </a:bodyPr>
          <a:lstStyle>
            <a:lvl1pPr marL="0" indent="0">
              <a:buNone/>
              <a:defRPr sz="1350" b="1" cap="all" baseline="0">
                <a:solidFill>
                  <a:srgbClr val="004991"/>
                </a:solidFill>
              </a:defRPr>
            </a:lvl1pPr>
          </a:lstStyle>
          <a:p>
            <a:pPr lvl="0"/>
            <a:r>
              <a:rPr lang="de-DE" dirty="0"/>
              <a:t>Max Mustermann</a:t>
            </a:r>
          </a:p>
        </p:txBody>
      </p:sp>
      <p:sp>
        <p:nvSpPr>
          <p:cNvPr id="25" name="Textplatzhalter 16">
            <a:extLst>
              <a:ext uri="{FF2B5EF4-FFF2-40B4-BE49-F238E27FC236}">
                <a16:creationId xmlns:a16="http://schemas.microsoft.com/office/drawing/2014/main" id="{A0856FD5-FC50-5F48-82A7-47A4226DAE53}"/>
              </a:ext>
            </a:extLst>
          </p:cNvPr>
          <p:cNvSpPr>
            <a:spLocks noGrp="1"/>
          </p:cNvSpPr>
          <p:nvPr>
            <p:ph type="body" sz="quarter" idx="26" hasCustomPrompt="1"/>
          </p:nvPr>
        </p:nvSpPr>
        <p:spPr>
          <a:xfrm>
            <a:off x="6151871" y="3411142"/>
            <a:ext cx="2377678" cy="125303"/>
          </a:xfrm>
        </p:spPr>
        <p:txBody>
          <a:bodyPr/>
          <a:lstStyle>
            <a:lvl1pPr marL="0" indent="0">
              <a:buNone/>
              <a:defRPr/>
            </a:lvl1pPr>
          </a:lstStyle>
          <a:p>
            <a:pPr lvl="0"/>
            <a:r>
              <a:rPr lang="de-DE" dirty="0"/>
              <a:t>Mustertitel XY</a:t>
            </a:r>
          </a:p>
        </p:txBody>
      </p:sp>
      <p:sp>
        <p:nvSpPr>
          <p:cNvPr id="26" name="Textplatzhalter 16">
            <a:extLst>
              <a:ext uri="{FF2B5EF4-FFF2-40B4-BE49-F238E27FC236}">
                <a16:creationId xmlns:a16="http://schemas.microsoft.com/office/drawing/2014/main" id="{0FFD211B-4D4D-8442-9920-9D1A25DA18A8}"/>
              </a:ext>
            </a:extLst>
          </p:cNvPr>
          <p:cNvSpPr>
            <a:spLocks noGrp="1"/>
          </p:cNvSpPr>
          <p:nvPr>
            <p:ph type="body" sz="quarter" idx="27" hasCustomPrompt="1"/>
          </p:nvPr>
        </p:nvSpPr>
        <p:spPr>
          <a:xfrm>
            <a:off x="6323888" y="3736470"/>
            <a:ext cx="2205175" cy="125303"/>
          </a:xfrm>
        </p:spPr>
        <p:txBody>
          <a:bodyPr/>
          <a:lstStyle>
            <a:lvl1pPr marL="0" indent="0">
              <a:buNone/>
              <a:defRPr/>
            </a:lvl1pPr>
          </a:lstStyle>
          <a:p>
            <a:r>
              <a:rPr lang="de-DE" dirty="0">
                <a:effectLst/>
                <a:latin typeface="Calibri" panose="020F0502020204030204" pitchFamily="34" charset="0"/>
              </a:rPr>
              <a:t>+49 (0)1234 5678</a:t>
            </a:r>
          </a:p>
        </p:txBody>
      </p:sp>
      <p:sp>
        <p:nvSpPr>
          <p:cNvPr id="27" name="Textplatzhalter 16">
            <a:extLst>
              <a:ext uri="{FF2B5EF4-FFF2-40B4-BE49-F238E27FC236}">
                <a16:creationId xmlns:a16="http://schemas.microsoft.com/office/drawing/2014/main" id="{6B210CAC-1F80-A948-81C1-5FE463A1B1B4}"/>
              </a:ext>
            </a:extLst>
          </p:cNvPr>
          <p:cNvSpPr>
            <a:spLocks noGrp="1"/>
          </p:cNvSpPr>
          <p:nvPr>
            <p:ph type="body" sz="quarter" idx="28" hasCustomPrompt="1"/>
          </p:nvPr>
        </p:nvSpPr>
        <p:spPr>
          <a:xfrm>
            <a:off x="6323402" y="4149966"/>
            <a:ext cx="2205175" cy="125303"/>
          </a:xfrm>
        </p:spPr>
        <p:txBody>
          <a:bodyPr/>
          <a:lstStyle>
            <a:lvl1pPr marL="0" indent="0">
              <a:buNone/>
              <a:defRPr/>
            </a:lvl1pPr>
          </a:lstStyle>
          <a:p>
            <a:r>
              <a:rPr lang="de-DE" dirty="0" err="1">
                <a:effectLst/>
                <a:latin typeface="Calibri" panose="020F0502020204030204" pitchFamily="34" charset="0"/>
              </a:rPr>
              <a:t>m.mustermann@topmotive.eu</a:t>
            </a:r>
            <a:endParaRPr lang="de-DE" dirty="0">
              <a:effectLst/>
              <a:latin typeface="Calibri" panose="020F0502020204030204" pitchFamily="34" charset="0"/>
            </a:endParaRPr>
          </a:p>
        </p:txBody>
      </p:sp>
      <p:sp>
        <p:nvSpPr>
          <p:cNvPr id="28" name="Textplatzhalter 16">
            <a:extLst>
              <a:ext uri="{FF2B5EF4-FFF2-40B4-BE49-F238E27FC236}">
                <a16:creationId xmlns:a16="http://schemas.microsoft.com/office/drawing/2014/main" id="{C17058BB-1065-2F4F-8B75-9437C27ACBEB}"/>
              </a:ext>
            </a:extLst>
          </p:cNvPr>
          <p:cNvSpPr>
            <a:spLocks noGrp="1"/>
          </p:cNvSpPr>
          <p:nvPr>
            <p:ph type="body" sz="quarter" idx="29" hasCustomPrompt="1"/>
          </p:nvPr>
        </p:nvSpPr>
        <p:spPr>
          <a:xfrm>
            <a:off x="6323888" y="3941631"/>
            <a:ext cx="2205175" cy="125303"/>
          </a:xfrm>
        </p:spPr>
        <p:txBody>
          <a:bodyPr/>
          <a:lstStyle>
            <a:lvl1pPr marL="0" indent="0">
              <a:buNone/>
              <a:defRPr/>
            </a:lvl1pPr>
          </a:lstStyle>
          <a:p>
            <a:r>
              <a:rPr lang="de-DE" dirty="0">
                <a:effectLst/>
                <a:latin typeface="Calibri" panose="020F0502020204030204" pitchFamily="34" charset="0"/>
              </a:rPr>
              <a:t>+49 (0)1234 5678</a:t>
            </a:r>
          </a:p>
        </p:txBody>
      </p:sp>
      <p:sp>
        <p:nvSpPr>
          <p:cNvPr id="2" name="Textfeld 1">
            <a:extLst>
              <a:ext uri="{FF2B5EF4-FFF2-40B4-BE49-F238E27FC236}">
                <a16:creationId xmlns:a16="http://schemas.microsoft.com/office/drawing/2014/main" id="{37337FE5-A77F-094A-AF47-4AC92B1EB34A}"/>
              </a:ext>
            </a:extLst>
          </p:cNvPr>
          <p:cNvSpPr txBox="1"/>
          <p:nvPr/>
        </p:nvSpPr>
        <p:spPr>
          <a:xfrm>
            <a:off x="3437335" y="3727609"/>
            <a:ext cx="167877" cy="161583"/>
          </a:xfrm>
          <a:prstGeom prst="rect">
            <a:avLst/>
          </a:prstGeom>
          <a:noFill/>
        </p:spPr>
        <p:txBody>
          <a:bodyPr wrap="square" lIns="0" tIns="0" rIns="0" bIns="0" rtlCol="0">
            <a:spAutoFit/>
          </a:bodyPr>
          <a:lstStyle/>
          <a:p>
            <a:r>
              <a:rPr lang="de-DE" sz="1050" dirty="0">
                <a:solidFill>
                  <a:srgbClr val="004991"/>
                </a:solidFill>
              </a:rPr>
              <a:t>T</a:t>
            </a:r>
          </a:p>
        </p:txBody>
      </p:sp>
      <p:sp>
        <p:nvSpPr>
          <p:cNvPr id="32" name="Textfeld 31">
            <a:extLst>
              <a:ext uri="{FF2B5EF4-FFF2-40B4-BE49-F238E27FC236}">
                <a16:creationId xmlns:a16="http://schemas.microsoft.com/office/drawing/2014/main" id="{3A21A7A7-E29E-3742-A040-388C28D8DB56}"/>
              </a:ext>
            </a:extLst>
          </p:cNvPr>
          <p:cNvSpPr txBox="1"/>
          <p:nvPr/>
        </p:nvSpPr>
        <p:spPr>
          <a:xfrm>
            <a:off x="3437335" y="3927634"/>
            <a:ext cx="165496" cy="161583"/>
          </a:xfrm>
          <a:prstGeom prst="rect">
            <a:avLst/>
          </a:prstGeom>
          <a:noFill/>
        </p:spPr>
        <p:txBody>
          <a:bodyPr wrap="square" lIns="0" tIns="0" rIns="0" bIns="0" rtlCol="0">
            <a:spAutoFit/>
          </a:bodyPr>
          <a:lstStyle/>
          <a:p>
            <a:r>
              <a:rPr lang="de-DE" sz="1050" dirty="0">
                <a:solidFill>
                  <a:srgbClr val="004991"/>
                </a:solidFill>
              </a:rPr>
              <a:t>M</a:t>
            </a:r>
          </a:p>
        </p:txBody>
      </p:sp>
      <p:sp>
        <p:nvSpPr>
          <p:cNvPr id="33" name="Textfeld 32">
            <a:extLst>
              <a:ext uri="{FF2B5EF4-FFF2-40B4-BE49-F238E27FC236}">
                <a16:creationId xmlns:a16="http://schemas.microsoft.com/office/drawing/2014/main" id="{B402A9DF-3586-0343-AC70-C60DC90406DF}"/>
              </a:ext>
            </a:extLst>
          </p:cNvPr>
          <p:cNvSpPr txBox="1"/>
          <p:nvPr/>
        </p:nvSpPr>
        <p:spPr>
          <a:xfrm>
            <a:off x="3437335" y="4134803"/>
            <a:ext cx="163115" cy="161583"/>
          </a:xfrm>
          <a:prstGeom prst="rect">
            <a:avLst/>
          </a:prstGeom>
          <a:noFill/>
        </p:spPr>
        <p:txBody>
          <a:bodyPr wrap="square" lIns="0" tIns="0" rIns="0" bIns="0" rtlCol="0">
            <a:spAutoFit/>
          </a:bodyPr>
          <a:lstStyle/>
          <a:p>
            <a:r>
              <a:rPr lang="de-DE" sz="1050" dirty="0">
                <a:solidFill>
                  <a:srgbClr val="004991"/>
                </a:solidFill>
              </a:rPr>
              <a:t>E</a:t>
            </a:r>
          </a:p>
        </p:txBody>
      </p:sp>
      <p:sp>
        <p:nvSpPr>
          <p:cNvPr id="34" name="Textfeld 33">
            <a:extLst>
              <a:ext uri="{FF2B5EF4-FFF2-40B4-BE49-F238E27FC236}">
                <a16:creationId xmlns:a16="http://schemas.microsoft.com/office/drawing/2014/main" id="{19B8C649-E17B-004F-8675-9A77F40D7E8F}"/>
              </a:ext>
            </a:extLst>
          </p:cNvPr>
          <p:cNvSpPr txBox="1"/>
          <p:nvPr/>
        </p:nvSpPr>
        <p:spPr>
          <a:xfrm>
            <a:off x="6154341" y="3727609"/>
            <a:ext cx="167877" cy="161583"/>
          </a:xfrm>
          <a:prstGeom prst="rect">
            <a:avLst/>
          </a:prstGeom>
          <a:noFill/>
        </p:spPr>
        <p:txBody>
          <a:bodyPr wrap="square" lIns="0" tIns="0" rIns="0" bIns="0" rtlCol="0">
            <a:spAutoFit/>
          </a:bodyPr>
          <a:lstStyle/>
          <a:p>
            <a:r>
              <a:rPr lang="de-DE" sz="1050" dirty="0">
                <a:solidFill>
                  <a:srgbClr val="004991"/>
                </a:solidFill>
              </a:rPr>
              <a:t>T</a:t>
            </a:r>
          </a:p>
        </p:txBody>
      </p:sp>
      <p:sp>
        <p:nvSpPr>
          <p:cNvPr id="35" name="Textfeld 34">
            <a:extLst>
              <a:ext uri="{FF2B5EF4-FFF2-40B4-BE49-F238E27FC236}">
                <a16:creationId xmlns:a16="http://schemas.microsoft.com/office/drawing/2014/main" id="{A0751B52-A9E1-0844-92A2-CADF119D9602}"/>
              </a:ext>
            </a:extLst>
          </p:cNvPr>
          <p:cNvSpPr txBox="1"/>
          <p:nvPr/>
        </p:nvSpPr>
        <p:spPr>
          <a:xfrm>
            <a:off x="6154341" y="3927634"/>
            <a:ext cx="165496" cy="161583"/>
          </a:xfrm>
          <a:prstGeom prst="rect">
            <a:avLst/>
          </a:prstGeom>
          <a:noFill/>
        </p:spPr>
        <p:txBody>
          <a:bodyPr wrap="square" lIns="0" tIns="0" rIns="0" bIns="0" rtlCol="0">
            <a:spAutoFit/>
          </a:bodyPr>
          <a:lstStyle/>
          <a:p>
            <a:r>
              <a:rPr lang="de-DE" sz="1050" dirty="0">
                <a:solidFill>
                  <a:srgbClr val="004991"/>
                </a:solidFill>
              </a:rPr>
              <a:t>M</a:t>
            </a:r>
          </a:p>
        </p:txBody>
      </p:sp>
      <p:sp>
        <p:nvSpPr>
          <p:cNvPr id="36" name="Textfeld 35">
            <a:extLst>
              <a:ext uri="{FF2B5EF4-FFF2-40B4-BE49-F238E27FC236}">
                <a16:creationId xmlns:a16="http://schemas.microsoft.com/office/drawing/2014/main" id="{BB0413E0-A4AB-F04C-AF72-80511DD32CEA}"/>
              </a:ext>
            </a:extLst>
          </p:cNvPr>
          <p:cNvSpPr txBox="1"/>
          <p:nvPr/>
        </p:nvSpPr>
        <p:spPr>
          <a:xfrm>
            <a:off x="6154341" y="4134803"/>
            <a:ext cx="163115" cy="161583"/>
          </a:xfrm>
          <a:prstGeom prst="rect">
            <a:avLst/>
          </a:prstGeom>
          <a:noFill/>
        </p:spPr>
        <p:txBody>
          <a:bodyPr wrap="square" lIns="0" tIns="0" rIns="0" bIns="0" rtlCol="0">
            <a:spAutoFit/>
          </a:bodyPr>
          <a:lstStyle/>
          <a:p>
            <a:r>
              <a:rPr lang="de-DE" sz="1050" dirty="0">
                <a:solidFill>
                  <a:srgbClr val="004991"/>
                </a:solidFill>
              </a:rPr>
              <a:t>E</a:t>
            </a:r>
          </a:p>
        </p:txBody>
      </p:sp>
      <p:sp>
        <p:nvSpPr>
          <p:cNvPr id="4" name="Textfeld 3">
            <a:extLst>
              <a:ext uri="{FF2B5EF4-FFF2-40B4-BE49-F238E27FC236}">
                <a16:creationId xmlns:a16="http://schemas.microsoft.com/office/drawing/2014/main" id="{76C52D75-81B9-4343-95BB-90E3AFBAAAF3}"/>
              </a:ext>
            </a:extLst>
          </p:cNvPr>
          <p:cNvSpPr txBox="1"/>
          <p:nvPr/>
        </p:nvSpPr>
        <p:spPr>
          <a:xfrm>
            <a:off x="1040607" y="1411764"/>
            <a:ext cx="2072015" cy="369332"/>
          </a:xfrm>
          <a:prstGeom prst="rect">
            <a:avLst/>
          </a:prstGeom>
          <a:noFill/>
        </p:spPr>
        <p:txBody>
          <a:bodyPr wrap="square" lIns="0" tIns="0" rIns="0" bIns="0" rtlCol="0">
            <a:spAutoFit/>
          </a:bodyPr>
          <a:lstStyle/>
          <a:p>
            <a:r>
              <a:rPr lang="de-DE" sz="2400" cap="all" baseline="0" dirty="0">
                <a:solidFill>
                  <a:srgbClr val="004991"/>
                </a:solidFill>
                <a:latin typeface="+mj-lt"/>
              </a:rPr>
              <a:t>Kontakt.</a:t>
            </a:r>
          </a:p>
        </p:txBody>
      </p:sp>
    </p:spTree>
    <p:extLst>
      <p:ext uri="{BB962C8B-B14F-4D97-AF65-F5344CB8AC3E}">
        <p14:creationId xmlns:p14="http://schemas.microsoft.com/office/powerpoint/2010/main" val="1046612262"/>
      </p:ext>
    </p:extLst>
  </p:cSld>
  <p:clrMapOvr>
    <a:masterClrMapping/>
  </p:clrMapOvr>
  <p:hf sldNum="0" hdr="0" ftr="0" dt="0"/>
  <p:extLst mod="1">
    <p:ext uri="{DCECCB84-F9BA-43D5-87BE-67443E8EF086}">
      <p15:sldGuideLst xmlns:p15="http://schemas.microsoft.com/office/powerpoint/2012/main">
        <p15:guide id="1" pos="2887">
          <p15:clr>
            <a:srgbClr val="FBAE40"/>
          </p15:clr>
        </p15:guide>
        <p15:guide id="2" orient="horz" pos="125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ontact-person">
    <p:spTree>
      <p:nvGrpSpPr>
        <p:cNvPr id="1" name=""/>
        <p:cNvGrpSpPr/>
        <p:nvPr/>
      </p:nvGrpSpPr>
      <p:grpSpPr>
        <a:xfrm>
          <a:off x="0" y="0"/>
          <a:ext cx="0" cy="0"/>
          <a:chOff x="0" y="0"/>
          <a:chExt cx="0" cy="0"/>
        </a:xfrm>
      </p:grpSpPr>
      <p:sp>
        <p:nvSpPr>
          <p:cNvPr id="10" name="Rechteck 6">
            <a:extLst>
              <a:ext uri="{FF2B5EF4-FFF2-40B4-BE49-F238E27FC236}">
                <a16:creationId xmlns:a16="http://schemas.microsoft.com/office/drawing/2014/main" id="{DD511894-112A-4F48-A6B8-741807B14547}"/>
              </a:ext>
            </a:extLst>
          </p:cNvPr>
          <p:cNvSpPr/>
          <p:nvPr/>
        </p:nvSpPr>
        <p:spPr>
          <a:xfrm>
            <a:off x="0" y="4738500"/>
            <a:ext cx="9144000" cy="405000"/>
          </a:xfrm>
          <a:custGeom>
            <a:avLst/>
            <a:gdLst>
              <a:gd name="connsiteX0" fmla="*/ 0 w 12192000"/>
              <a:gd name="connsiteY0" fmla="*/ 0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0 h 540000"/>
              <a:gd name="connsiteX0" fmla="*/ 0 w 12192000"/>
              <a:gd name="connsiteY0" fmla="*/ 220717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220717 h 540000"/>
              <a:gd name="connsiteX0" fmla="*/ 3891 w 12192000"/>
              <a:gd name="connsiteY0" fmla="*/ 255737 h 540000"/>
              <a:gd name="connsiteX1" fmla="*/ 12192000 w 12192000"/>
              <a:gd name="connsiteY1" fmla="*/ 0 h 540000"/>
              <a:gd name="connsiteX2" fmla="*/ 12192000 w 12192000"/>
              <a:gd name="connsiteY2" fmla="*/ 540000 h 540000"/>
              <a:gd name="connsiteX3" fmla="*/ 0 w 12192000"/>
              <a:gd name="connsiteY3" fmla="*/ 540000 h 540000"/>
              <a:gd name="connsiteX4" fmla="*/ 3891 w 12192000"/>
              <a:gd name="connsiteY4" fmla="*/ 255737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40000">
                <a:moveTo>
                  <a:pt x="3891" y="255737"/>
                </a:moveTo>
                <a:lnTo>
                  <a:pt x="12192000" y="0"/>
                </a:lnTo>
                <a:lnTo>
                  <a:pt x="12192000" y="540000"/>
                </a:lnTo>
                <a:lnTo>
                  <a:pt x="0" y="540000"/>
                </a:lnTo>
                <a:lnTo>
                  <a:pt x="3891" y="255737"/>
                </a:lnTo>
                <a:close/>
              </a:path>
            </a:pathLst>
          </a:cu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050"/>
          </a:p>
        </p:txBody>
      </p:sp>
      <p:pic>
        <p:nvPicPr>
          <p:cNvPr id="12" name="Grafik 11">
            <a:extLst>
              <a:ext uri="{FF2B5EF4-FFF2-40B4-BE49-F238E27FC236}">
                <a16:creationId xmlns:a16="http://schemas.microsoft.com/office/drawing/2014/main" id="{5E5775DE-6E87-5D42-B468-72DD22087A28}"/>
              </a:ext>
            </a:extLst>
          </p:cNvPr>
          <p:cNvPicPr>
            <a:picLocks noChangeAspect="1"/>
          </p:cNvPicPr>
          <p:nvPr/>
        </p:nvPicPr>
        <p:blipFill>
          <a:blip r:embed="rId2"/>
          <a:stretch>
            <a:fillRect/>
          </a:stretch>
        </p:blipFill>
        <p:spPr>
          <a:xfrm>
            <a:off x="7053824" y="4929119"/>
            <a:ext cx="966418" cy="77459"/>
          </a:xfrm>
          <a:prstGeom prst="rect">
            <a:avLst/>
          </a:prstGeom>
        </p:spPr>
      </p:pic>
      <p:sp>
        <p:nvSpPr>
          <p:cNvPr id="13" name="Rechteck 12">
            <a:extLst>
              <a:ext uri="{FF2B5EF4-FFF2-40B4-BE49-F238E27FC236}">
                <a16:creationId xmlns:a16="http://schemas.microsoft.com/office/drawing/2014/main" id="{0165E29D-04DA-A440-A85D-0CD0968A5B63}"/>
              </a:ext>
            </a:extLst>
          </p:cNvPr>
          <p:cNvSpPr/>
          <p:nvPr/>
        </p:nvSpPr>
        <p:spPr>
          <a:xfrm>
            <a:off x="8133845" y="4851269"/>
            <a:ext cx="110608" cy="161583"/>
          </a:xfrm>
          <a:prstGeom prst="rect">
            <a:avLst/>
          </a:prstGeom>
        </p:spPr>
        <p:txBody>
          <a:bodyPr wrap="none" lIns="0" tIns="0" rIns="0" bIns="0">
            <a:spAutoFit/>
          </a:bodyPr>
          <a:lstStyle/>
          <a:p>
            <a:r>
              <a:rPr lang="de-DE" sz="1050" dirty="0">
                <a:solidFill>
                  <a:srgbClr val="F7A723"/>
                </a:solidFill>
              </a:rPr>
              <a:t>// </a:t>
            </a:r>
            <a:endParaRPr lang="de-DE" sz="1050" dirty="0"/>
          </a:p>
        </p:txBody>
      </p:sp>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4" name="Textfeld 13">
            <a:extLst>
              <a:ext uri="{FF2B5EF4-FFF2-40B4-BE49-F238E27FC236}">
                <a16:creationId xmlns:a16="http://schemas.microsoft.com/office/drawing/2014/main" id="{E4EF38B2-664D-F349-8266-15DA7022B2DB}"/>
              </a:ext>
            </a:extLst>
          </p:cNvPr>
          <p:cNvSpPr txBox="1"/>
          <p:nvPr/>
        </p:nvSpPr>
        <p:spPr>
          <a:xfrm>
            <a:off x="628650" y="1227174"/>
            <a:ext cx="534670" cy="530915"/>
          </a:xfrm>
          <a:prstGeom prst="rect">
            <a:avLst/>
          </a:prstGeom>
          <a:noFill/>
        </p:spPr>
        <p:txBody>
          <a:bodyPr wrap="square" lIns="0" tIns="0" rIns="0" bIns="0" rtlCol="0">
            <a:spAutoFit/>
          </a:bodyPr>
          <a:lstStyle/>
          <a:p>
            <a:r>
              <a:rPr lang="de-DE" sz="3450" b="1" dirty="0">
                <a:solidFill>
                  <a:srgbClr val="F7A723"/>
                </a:solidFill>
              </a:rPr>
              <a:t>//</a:t>
            </a:r>
          </a:p>
        </p:txBody>
      </p:sp>
      <p:sp>
        <p:nvSpPr>
          <p:cNvPr id="3" name="Bildplatzhalter 2">
            <a:extLst>
              <a:ext uri="{FF2B5EF4-FFF2-40B4-BE49-F238E27FC236}">
                <a16:creationId xmlns:a16="http://schemas.microsoft.com/office/drawing/2014/main" id="{D93EF717-7EB5-BE46-ABCD-D7DC38EEC411}"/>
              </a:ext>
            </a:extLst>
          </p:cNvPr>
          <p:cNvSpPr>
            <a:spLocks noGrp="1"/>
          </p:cNvSpPr>
          <p:nvPr>
            <p:ph type="pic" sz="quarter" idx="14"/>
          </p:nvPr>
        </p:nvSpPr>
        <p:spPr>
          <a:xfrm>
            <a:off x="3436145" y="1512000"/>
            <a:ext cx="2376000" cy="1539000"/>
          </a:xfrm>
        </p:spPr>
        <p:txBody>
          <a:bodyPr/>
          <a:lstStyle>
            <a:lvl1pPr marL="0" indent="0">
              <a:buNone/>
              <a:defRPr/>
            </a:lvl1pPr>
          </a:lstStyle>
          <a:p>
            <a:r>
              <a:rPr lang="en-US"/>
              <a:t>Click icon to add picture</a:t>
            </a:r>
            <a:endParaRPr lang="de-DE"/>
          </a:p>
        </p:txBody>
      </p:sp>
      <p:sp>
        <p:nvSpPr>
          <p:cNvPr id="15" name="Bildplatzhalter 2">
            <a:extLst>
              <a:ext uri="{FF2B5EF4-FFF2-40B4-BE49-F238E27FC236}">
                <a16:creationId xmlns:a16="http://schemas.microsoft.com/office/drawing/2014/main" id="{4E1DCD27-472C-ED48-BBB4-BC0E1D6B89BE}"/>
              </a:ext>
            </a:extLst>
          </p:cNvPr>
          <p:cNvSpPr>
            <a:spLocks noGrp="1"/>
          </p:cNvSpPr>
          <p:nvPr>
            <p:ph type="pic" sz="quarter" idx="15"/>
          </p:nvPr>
        </p:nvSpPr>
        <p:spPr>
          <a:xfrm>
            <a:off x="6135669" y="1512000"/>
            <a:ext cx="2376000" cy="1539000"/>
          </a:xfrm>
        </p:spPr>
        <p:txBody>
          <a:bodyPr/>
          <a:lstStyle>
            <a:lvl1pPr marL="0" indent="0">
              <a:buNone/>
              <a:defRPr/>
            </a:lvl1pPr>
          </a:lstStyle>
          <a:p>
            <a:r>
              <a:rPr lang="en-US"/>
              <a:t>Click icon to add picture</a:t>
            </a:r>
            <a:endParaRPr lang="de-DE" dirty="0"/>
          </a:p>
        </p:txBody>
      </p:sp>
      <p:sp>
        <p:nvSpPr>
          <p:cNvPr id="8" name="Textplatzhalter 7">
            <a:extLst>
              <a:ext uri="{FF2B5EF4-FFF2-40B4-BE49-F238E27FC236}">
                <a16:creationId xmlns:a16="http://schemas.microsoft.com/office/drawing/2014/main" id="{4D80C53D-8B14-3243-A42A-156D7CD31370}"/>
              </a:ext>
            </a:extLst>
          </p:cNvPr>
          <p:cNvSpPr>
            <a:spLocks noGrp="1"/>
          </p:cNvSpPr>
          <p:nvPr>
            <p:ph type="body" sz="quarter" idx="17" hasCustomPrompt="1"/>
          </p:nvPr>
        </p:nvSpPr>
        <p:spPr>
          <a:xfrm>
            <a:off x="3434954" y="3211116"/>
            <a:ext cx="2377678" cy="171725"/>
          </a:xfrm>
        </p:spPr>
        <p:txBody>
          <a:bodyPr>
            <a:normAutofit/>
          </a:bodyPr>
          <a:lstStyle>
            <a:lvl1pPr marL="0" indent="0">
              <a:buNone/>
              <a:defRPr sz="1350" b="1" cap="all" baseline="0">
                <a:solidFill>
                  <a:srgbClr val="004991"/>
                </a:solidFill>
              </a:defRPr>
            </a:lvl1pPr>
          </a:lstStyle>
          <a:p>
            <a:pPr lvl="0"/>
            <a:r>
              <a:rPr lang="de-DE" dirty="0"/>
              <a:t>Max Mustermann</a:t>
            </a:r>
          </a:p>
        </p:txBody>
      </p:sp>
      <p:sp>
        <p:nvSpPr>
          <p:cNvPr id="17" name="Textplatzhalter 16">
            <a:extLst>
              <a:ext uri="{FF2B5EF4-FFF2-40B4-BE49-F238E27FC236}">
                <a16:creationId xmlns:a16="http://schemas.microsoft.com/office/drawing/2014/main" id="{97DBB679-A0E8-EB4B-A638-7355877BECFB}"/>
              </a:ext>
            </a:extLst>
          </p:cNvPr>
          <p:cNvSpPr>
            <a:spLocks noGrp="1"/>
          </p:cNvSpPr>
          <p:nvPr>
            <p:ph type="body" sz="quarter" idx="18" hasCustomPrompt="1"/>
          </p:nvPr>
        </p:nvSpPr>
        <p:spPr>
          <a:xfrm>
            <a:off x="3434954" y="3411142"/>
            <a:ext cx="2377678" cy="125303"/>
          </a:xfrm>
        </p:spPr>
        <p:txBody>
          <a:bodyPr/>
          <a:lstStyle>
            <a:lvl1pPr marL="0" indent="0">
              <a:buNone/>
              <a:defRPr/>
            </a:lvl1pPr>
          </a:lstStyle>
          <a:p>
            <a:pPr lvl="0"/>
            <a:r>
              <a:rPr lang="de-DE" dirty="0"/>
              <a:t>Mustertitel XY</a:t>
            </a:r>
          </a:p>
        </p:txBody>
      </p:sp>
      <p:sp>
        <p:nvSpPr>
          <p:cNvPr id="18" name="Textplatzhalter 16">
            <a:extLst>
              <a:ext uri="{FF2B5EF4-FFF2-40B4-BE49-F238E27FC236}">
                <a16:creationId xmlns:a16="http://schemas.microsoft.com/office/drawing/2014/main" id="{C2D84542-89EA-4848-8F9E-003BC700739F}"/>
              </a:ext>
            </a:extLst>
          </p:cNvPr>
          <p:cNvSpPr>
            <a:spLocks noGrp="1"/>
          </p:cNvSpPr>
          <p:nvPr>
            <p:ph type="body" sz="quarter" idx="19" hasCustomPrompt="1"/>
          </p:nvPr>
        </p:nvSpPr>
        <p:spPr>
          <a:xfrm>
            <a:off x="3606971" y="3736470"/>
            <a:ext cx="2205175" cy="125303"/>
          </a:xfrm>
        </p:spPr>
        <p:txBody>
          <a:bodyPr/>
          <a:lstStyle>
            <a:lvl1pPr marL="0" indent="0">
              <a:buNone/>
              <a:defRPr/>
            </a:lvl1pPr>
          </a:lstStyle>
          <a:p>
            <a:r>
              <a:rPr lang="de-DE" dirty="0">
                <a:effectLst/>
                <a:latin typeface="Calibri" panose="020F0502020204030204" pitchFamily="34" charset="0"/>
              </a:rPr>
              <a:t>+49 (0)1234 5678</a:t>
            </a:r>
          </a:p>
        </p:txBody>
      </p:sp>
      <p:sp>
        <p:nvSpPr>
          <p:cNvPr id="19" name="Textplatzhalter 16">
            <a:extLst>
              <a:ext uri="{FF2B5EF4-FFF2-40B4-BE49-F238E27FC236}">
                <a16:creationId xmlns:a16="http://schemas.microsoft.com/office/drawing/2014/main" id="{B1E77569-EAAE-F24E-AA99-30F976D73B2C}"/>
              </a:ext>
            </a:extLst>
          </p:cNvPr>
          <p:cNvSpPr>
            <a:spLocks noGrp="1"/>
          </p:cNvSpPr>
          <p:nvPr>
            <p:ph type="body" sz="quarter" idx="20" hasCustomPrompt="1"/>
          </p:nvPr>
        </p:nvSpPr>
        <p:spPr>
          <a:xfrm>
            <a:off x="3606485" y="4149966"/>
            <a:ext cx="2205175" cy="125303"/>
          </a:xfrm>
        </p:spPr>
        <p:txBody>
          <a:bodyPr/>
          <a:lstStyle>
            <a:lvl1pPr marL="0" indent="0">
              <a:buNone/>
              <a:defRPr/>
            </a:lvl1pPr>
          </a:lstStyle>
          <a:p>
            <a:r>
              <a:rPr lang="de-DE" dirty="0" err="1">
                <a:effectLst/>
                <a:latin typeface="Calibri" panose="020F0502020204030204" pitchFamily="34" charset="0"/>
              </a:rPr>
              <a:t>m.mustermann@topmotive.eu</a:t>
            </a:r>
            <a:endParaRPr lang="de-DE" dirty="0">
              <a:effectLst/>
              <a:latin typeface="Calibri" panose="020F0502020204030204" pitchFamily="34" charset="0"/>
            </a:endParaRPr>
          </a:p>
        </p:txBody>
      </p:sp>
      <p:sp>
        <p:nvSpPr>
          <p:cNvPr id="20" name="Textplatzhalter 16">
            <a:extLst>
              <a:ext uri="{FF2B5EF4-FFF2-40B4-BE49-F238E27FC236}">
                <a16:creationId xmlns:a16="http://schemas.microsoft.com/office/drawing/2014/main" id="{1D3BC2C2-9A51-C84D-A860-C3DBCE9C532B}"/>
              </a:ext>
            </a:extLst>
          </p:cNvPr>
          <p:cNvSpPr>
            <a:spLocks noGrp="1"/>
          </p:cNvSpPr>
          <p:nvPr>
            <p:ph type="body" sz="quarter" idx="21" hasCustomPrompt="1"/>
          </p:nvPr>
        </p:nvSpPr>
        <p:spPr>
          <a:xfrm>
            <a:off x="3606971" y="3941631"/>
            <a:ext cx="2205175" cy="125303"/>
          </a:xfrm>
        </p:spPr>
        <p:txBody>
          <a:bodyPr/>
          <a:lstStyle>
            <a:lvl1pPr marL="0" indent="0">
              <a:buNone/>
              <a:defRPr/>
            </a:lvl1pPr>
          </a:lstStyle>
          <a:p>
            <a:r>
              <a:rPr lang="de-DE" dirty="0">
                <a:effectLst/>
                <a:latin typeface="Calibri" panose="020F0502020204030204" pitchFamily="34" charset="0"/>
              </a:rPr>
              <a:t>+49 (0)1234 5678</a:t>
            </a:r>
          </a:p>
        </p:txBody>
      </p:sp>
      <p:sp>
        <p:nvSpPr>
          <p:cNvPr id="24" name="Textplatzhalter 7">
            <a:extLst>
              <a:ext uri="{FF2B5EF4-FFF2-40B4-BE49-F238E27FC236}">
                <a16:creationId xmlns:a16="http://schemas.microsoft.com/office/drawing/2014/main" id="{BE4108EF-9E0B-7E45-90B9-25B10B596D82}"/>
              </a:ext>
            </a:extLst>
          </p:cNvPr>
          <p:cNvSpPr>
            <a:spLocks noGrp="1"/>
          </p:cNvSpPr>
          <p:nvPr>
            <p:ph type="body" sz="quarter" idx="25" hasCustomPrompt="1"/>
          </p:nvPr>
        </p:nvSpPr>
        <p:spPr>
          <a:xfrm>
            <a:off x="6151871" y="3211116"/>
            <a:ext cx="2377678" cy="171725"/>
          </a:xfrm>
        </p:spPr>
        <p:txBody>
          <a:bodyPr>
            <a:normAutofit/>
          </a:bodyPr>
          <a:lstStyle>
            <a:lvl1pPr marL="0" indent="0">
              <a:buNone/>
              <a:defRPr sz="1350" b="1" cap="all" baseline="0">
                <a:solidFill>
                  <a:srgbClr val="004991"/>
                </a:solidFill>
              </a:defRPr>
            </a:lvl1pPr>
          </a:lstStyle>
          <a:p>
            <a:pPr lvl="0"/>
            <a:r>
              <a:rPr lang="de-DE" dirty="0"/>
              <a:t>Max Mustermann</a:t>
            </a:r>
          </a:p>
        </p:txBody>
      </p:sp>
      <p:sp>
        <p:nvSpPr>
          <p:cNvPr id="25" name="Textplatzhalter 16">
            <a:extLst>
              <a:ext uri="{FF2B5EF4-FFF2-40B4-BE49-F238E27FC236}">
                <a16:creationId xmlns:a16="http://schemas.microsoft.com/office/drawing/2014/main" id="{A0856FD5-FC50-5F48-82A7-47A4226DAE53}"/>
              </a:ext>
            </a:extLst>
          </p:cNvPr>
          <p:cNvSpPr>
            <a:spLocks noGrp="1"/>
          </p:cNvSpPr>
          <p:nvPr>
            <p:ph type="body" sz="quarter" idx="26" hasCustomPrompt="1"/>
          </p:nvPr>
        </p:nvSpPr>
        <p:spPr>
          <a:xfrm>
            <a:off x="6151871" y="3411142"/>
            <a:ext cx="2377678" cy="125303"/>
          </a:xfrm>
        </p:spPr>
        <p:txBody>
          <a:bodyPr/>
          <a:lstStyle>
            <a:lvl1pPr marL="0" indent="0">
              <a:buNone/>
              <a:defRPr/>
            </a:lvl1pPr>
          </a:lstStyle>
          <a:p>
            <a:pPr lvl="0"/>
            <a:r>
              <a:rPr lang="de-DE" dirty="0"/>
              <a:t>Mustertitel XY</a:t>
            </a:r>
          </a:p>
        </p:txBody>
      </p:sp>
      <p:sp>
        <p:nvSpPr>
          <p:cNvPr id="26" name="Textplatzhalter 16">
            <a:extLst>
              <a:ext uri="{FF2B5EF4-FFF2-40B4-BE49-F238E27FC236}">
                <a16:creationId xmlns:a16="http://schemas.microsoft.com/office/drawing/2014/main" id="{0FFD211B-4D4D-8442-9920-9D1A25DA18A8}"/>
              </a:ext>
            </a:extLst>
          </p:cNvPr>
          <p:cNvSpPr>
            <a:spLocks noGrp="1"/>
          </p:cNvSpPr>
          <p:nvPr>
            <p:ph type="body" sz="quarter" idx="27" hasCustomPrompt="1"/>
          </p:nvPr>
        </p:nvSpPr>
        <p:spPr>
          <a:xfrm>
            <a:off x="6323888" y="3736470"/>
            <a:ext cx="2205175" cy="125303"/>
          </a:xfrm>
        </p:spPr>
        <p:txBody>
          <a:bodyPr/>
          <a:lstStyle>
            <a:lvl1pPr marL="0" indent="0">
              <a:buNone/>
              <a:defRPr/>
            </a:lvl1pPr>
          </a:lstStyle>
          <a:p>
            <a:r>
              <a:rPr lang="de-DE" dirty="0">
                <a:effectLst/>
                <a:latin typeface="Calibri" panose="020F0502020204030204" pitchFamily="34" charset="0"/>
              </a:rPr>
              <a:t>+49 (0)1234 5678</a:t>
            </a:r>
          </a:p>
        </p:txBody>
      </p:sp>
      <p:sp>
        <p:nvSpPr>
          <p:cNvPr id="27" name="Textplatzhalter 16">
            <a:extLst>
              <a:ext uri="{FF2B5EF4-FFF2-40B4-BE49-F238E27FC236}">
                <a16:creationId xmlns:a16="http://schemas.microsoft.com/office/drawing/2014/main" id="{6B210CAC-1F80-A948-81C1-5FE463A1B1B4}"/>
              </a:ext>
            </a:extLst>
          </p:cNvPr>
          <p:cNvSpPr>
            <a:spLocks noGrp="1"/>
          </p:cNvSpPr>
          <p:nvPr>
            <p:ph type="body" sz="quarter" idx="28" hasCustomPrompt="1"/>
          </p:nvPr>
        </p:nvSpPr>
        <p:spPr>
          <a:xfrm>
            <a:off x="6323402" y="4149966"/>
            <a:ext cx="2205175" cy="125303"/>
          </a:xfrm>
        </p:spPr>
        <p:txBody>
          <a:bodyPr/>
          <a:lstStyle>
            <a:lvl1pPr marL="0" indent="0">
              <a:buNone/>
              <a:defRPr/>
            </a:lvl1pPr>
          </a:lstStyle>
          <a:p>
            <a:r>
              <a:rPr lang="de-DE" dirty="0" err="1">
                <a:effectLst/>
                <a:latin typeface="Calibri" panose="020F0502020204030204" pitchFamily="34" charset="0"/>
              </a:rPr>
              <a:t>m.mustermann@topmotive.eu</a:t>
            </a:r>
            <a:endParaRPr lang="de-DE" dirty="0">
              <a:effectLst/>
              <a:latin typeface="Calibri" panose="020F0502020204030204" pitchFamily="34" charset="0"/>
            </a:endParaRPr>
          </a:p>
        </p:txBody>
      </p:sp>
      <p:sp>
        <p:nvSpPr>
          <p:cNvPr id="28" name="Textplatzhalter 16">
            <a:extLst>
              <a:ext uri="{FF2B5EF4-FFF2-40B4-BE49-F238E27FC236}">
                <a16:creationId xmlns:a16="http://schemas.microsoft.com/office/drawing/2014/main" id="{C17058BB-1065-2F4F-8B75-9437C27ACBEB}"/>
              </a:ext>
            </a:extLst>
          </p:cNvPr>
          <p:cNvSpPr>
            <a:spLocks noGrp="1"/>
          </p:cNvSpPr>
          <p:nvPr>
            <p:ph type="body" sz="quarter" idx="29" hasCustomPrompt="1"/>
          </p:nvPr>
        </p:nvSpPr>
        <p:spPr>
          <a:xfrm>
            <a:off x="6323888" y="3941631"/>
            <a:ext cx="2205175" cy="125303"/>
          </a:xfrm>
        </p:spPr>
        <p:txBody>
          <a:bodyPr/>
          <a:lstStyle>
            <a:lvl1pPr marL="0" indent="0">
              <a:buNone/>
              <a:defRPr/>
            </a:lvl1pPr>
          </a:lstStyle>
          <a:p>
            <a:r>
              <a:rPr lang="de-DE" dirty="0">
                <a:effectLst/>
                <a:latin typeface="Calibri" panose="020F0502020204030204" pitchFamily="34" charset="0"/>
              </a:rPr>
              <a:t>+49 (0)1234 5678</a:t>
            </a:r>
          </a:p>
        </p:txBody>
      </p:sp>
      <p:sp>
        <p:nvSpPr>
          <p:cNvPr id="2" name="Textfeld 1">
            <a:extLst>
              <a:ext uri="{FF2B5EF4-FFF2-40B4-BE49-F238E27FC236}">
                <a16:creationId xmlns:a16="http://schemas.microsoft.com/office/drawing/2014/main" id="{37337FE5-A77F-094A-AF47-4AC92B1EB34A}"/>
              </a:ext>
            </a:extLst>
          </p:cNvPr>
          <p:cNvSpPr txBox="1"/>
          <p:nvPr/>
        </p:nvSpPr>
        <p:spPr>
          <a:xfrm>
            <a:off x="3437335" y="3727609"/>
            <a:ext cx="167877" cy="161583"/>
          </a:xfrm>
          <a:prstGeom prst="rect">
            <a:avLst/>
          </a:prstGeom>
          <a:noFill/>
        </p:spPr>
        <p:txBody>
          <a:bodyPr wrap="square" lIns="0" tIns="0" rIns="0" bIns="0" rtlCol="0">
            <a:spAutoFit/>
          </a:bodyPr>
          <a:lstStyle/>
          <a:p>
            <a:r>
              <a:rPr lang="de-DE" sz="1050" dirty="0">
                <a:solidFill>
                  <a:srgbClr val="004991"/>
                </a:solidFill>
              </a:rPr>
              <a:t>T</a:t>
            </a:r>
          </a:p>
        </p:txBody>
      </p:sp>
      <p:sp>
        <p:nvSpPr>
          <p:cNvPr id="32" name="Textfeld 31">
            <a:extLst>
              <a:ext uri="{FF2B5EF4-FFF2-40B4-BE49-F238E27FC236}">
                <a16:creationId xmlns:a16="http://schemas.microsoft.com/office/drawing/2014/main" id="{3A21A7A7-E29E-3742-A040-388C28D8DB56}"/>
              </a:ext>
            </a:extLst>
          </p:cNvPr>
          <p:cNvSpPr txBox="1"/>
          <p:nvPr/>
        </p:nvSpPr>
        <p:spPr>
          <a:xfrm>
            <a:off x="3437335" y="3927634"/>
            <a:ext cx="165496" cy="161583"/>
          </a:xfrm>
          <a:prstGeom prst="rect">
            <a:avLst/>
          </a:prstGeom>
          <a:noFill/>
        </p:spPr>
        <p:txBody>
          <a:bodyPr wrap="square" lIns="0" tIns="0" rIns="0" bIns="0" rtlCol="0">
            <a:spAutoFit/>
          </a:bodyPr>
          <a:lstStyle/>
          <a:p>
            <a:r>
              <a:rPr lang="de-DE" sz="1050" dirty="0">
                <a:solidFill>
                  <a:srgbClr val="004991"/>
                </a:solidFill>
              </a:rPr>
              <a:t>M</a:t>
            </a:r>
          </a:p>
        </p:txBody>
      </p:sp>
      <p:sp>
        <p:nvSpPr>
          <p:cNvPr id="33" name="Textfeld 32">
            <a:extLst>
              <a:ext uri="{FF2B5EF4-FFF2-40B4-BE49-F238E27FC236}">
                <a16:creationId xmlns:a16="http://schemas.microsoft.com/office/drawing/2014/main" id="{B402A9DF-3586-0343-AC70-C60DC90406DF}"/>
              </a:ext>
            </a:extLst>
          </p:cNvPr>
          <p:cNvSpPr txBox="1"/>
          <p:nvPr/>
        </p:nvSpPr>
        <p:spPr>
          <a:xfrm>
            <a:off x="3437335" y="4134803"/>
            <a:ext cx="163115" cy="161583"/>
          </a:xfrm>
          <a:prstGeom prst="rect">
            <a:avLst/>
          </a:prstGeom>
          <a:noFill/>
        </p:spPr>
        <p:txBody>
          <a:bodyPr wrap="square" lIns="0" tIns="0" rIns="0" bIns="0" rtlCol="0">
            <a:spAutoFit/>
          </a:bodyPr>
          <a:lstStyle/>
          <a:p>
            <a:r>
              <a:rPr lang="de-DE" sz="1050" dirty="0">
                <a:solidFill>
                  <a:srgbClr val="004991"/>
                </a:solidFill>
              </a:rPr>
              <a:t>E</a:t>
            </a:r>
          </a:p>
        </p:txBody>
      </p:sp>
      <p:sp>
        <p:nvSpPr>
          <p:cNvPr id="34" name="Textfeld 33">
            <a:extLst>
              <a:ext uri="{FF2B5EF4-FFF2-40B4-BE49-F238E27FC236}">
                <a16:creationId xmlns:a16="http://schemas.microsoft.com/office/drawing/2014/main" id="{19B8C649-E17B-004F-8675-9A77F40D7E8F}"/>
              </a:ext>
            </a:extLst>
          </p:cNvPr>
          <p:cNvSpPr txBox="1"/>
          <p:nvPr/>
        </p:nvSpPr>
        <p:spPr>
          <a:xfrm>
            <a:off x="6154341" y="3727609"/>
            <a:ext cx="167877" cy="161583"/>
          </a:xfrm>
          <a:prstGeom prst="rect">
            <a:avLst/>
          </a:prstGeom>
          <a:noFill/>
        </p:spPr>
        <p:txBody>
          <a:bodyPr wrap="square" lIns="0" tIns="0" rIns="0" bIns="0" rtlCol="0">
            <a:spAutoFit/>
          </a:bodyPr>
          <a:lstStyle/>
          <a:p>
            <a:r>
              <a:rPr lang="de-DE" sz="1050" dirty="0">
                <a:solidFill>
                  <a:srgbClr val="004991"/>
                </a:solidFill>
              </a:rPr>
              <a:t>T</a:t>
            </a:r>
          </a:p>
        </p:txBody>
      </p:sp>
      <p:sp>
        <p:nvSpPr>
          <p:cNvPr id="35" name="Textfeld 34">
            <a:extLst>
              <a:ext uri="{FF2B5EF4-FFF2-40B4-BE49-F238E27FC236}">
                <a16:creationId xmlns:a16="http://schemas.microsoft.com/office/drawing/2014/main" id="{A0751B52-A9E1-0844-92A2-CADF119D9602}"/>
              </a:ext>
            </a:extLst>
          </p:cNvPr>
          <p:cNvSpPr txBox="1"/>
          <p:nvPr/>
        </p:nvSpPr>
        <p:spPr>
          <a:xfrm>
            <a:off x="6154341" y="3927634"/>
            <a:ext cx="165496" cy="161583"/>
          </a:xfrm>
          <a:prstGeom prst="rect">
            <a:avLst/>
          </a:prstGeom>
          <a:noFill/>
        </p:spPr>
        <p:txBody>
          <a:bodyPr wrap="square" lIns="0" tIns="0" rIns="0" bIns="0" rtlCol="0">
            <a:spAutoFit/>
          </a:bodyPr>
          <a:lstStyle/>
          <a:p>
            <a:r>
              <a:rPr lang="de-DE" sz="1050" dirty="0">
                <a:solidFill>
                  <a:srgbClr val="004991"/>
                </a:solidFill>
              </a:rPr>
              <a:t>M</a:t>
            </a:r>
          </a:p>
        </p:txBody>
      </p:sp>
      <p:sp>
        <p:nvSpPr>
          <p:cNvPr id="36" name="Textfeld 35">
            <a:extLst>
              <a:ext uri="{FF2B5EF4-FFF2-40B4-BE49-F238E27FC236}">
                <a16:creationId xmlns:a16="http://schemas.microsoft.com/office/drawing/2014/main" id="{BB0413E0-A4AB-F04C-AF72-80511DD32CEA}"/>
              </a:ext>
            </a:extLst>
          </p:cNvPr>
          <p:cNvSpPr txBox="1"/>
          <p:nvPr/>
        </p:nvSpPr>
        <p:spPr>
          <a:xfrm>
            <a:off x="6154341" y="4134803"/>
            <a:ext cx="163115" cy="161583"/>
          </a:xfrm>
          <a:prstGeom prst="rect">
            <a:avLst/>
          </a:prstGeom>
          <a:noFill/>
        </p:spPr>
        <p:txBody>
          <a:bodyPr wrap="square" lIns="0" tIns="0" rIns="0" bIns="0" rtlCol="0">
            <a:spAutoFit/>
          </a:bodyPr>
          <a:lstStyle/>
          <a:p>
            <a:r>
              <a:rPr lang="de-DE" sz="1050" dirty="0">
                <a:solidFill>
                  <a:srgbClr val="004991"/>
                </a:solidFill>
              </a:rPr>
              <a:t>E</a:t>
            </a:r>
          </a:p>
        </p:txBody>
      </p:sp>
      <p:sp>
        <p:nvSpPr>
          <p:cNvPr id="4" name="Textfeld 3">
            <a:extLst>
              <a:ext uri="{FF2B5EF4-FFF2-40B4-BE49-F238E27FC236}">
                <a16:creationId xmlns:a16="http://schemas.microsoft.com/office/drawing/2014/main" id="{76C52D75-81B9-4343-95BB-90E3AFBAAAF3}"/>
              </a:ext>
            </a:extLst>
          </p:cNvPr>
          <p:cNvSpPr txBox="1"/>
          <p:nvPr/>
        </p:nvSpPr>
        <p:spPr>
          <a:xfrm>
            <a:off x="1040607" y="1411764"/>
            <a:ext cx="2072015" cy="369332"/>
          </a:xfrm>
          <a:prstGeom prst="rect">
            <a:avLst/>
          </a:prstGeom>
          <a:noFill/>
        </p:spPr>
        <p:txBody>
          <a:bodyPr wrap="square" lIns="0" tIns="0" rIns="0" bIns="0" rtlCol="0">
            <a:spAutoFit/>
          </a:bodyPr>
          <a:lstStyle/>
          <a:p>
            <a:r>
              <a:rPr lang="de-DE" sz="2400" cap="all" baseline="0" dirty="0" err="1">
                <a:solidFill>
                  <a:srgbClr val="004991"/>
                </a:solidFill>
                <a:latin typeface="+mj-lt"/>
              </a:rPr>
              <a:t>Contact</a:t>
            </a:r>
            <a:r>
              <a:rPr lang="de-DE" sz="2400" cap="all" baseline="0" dirty="0">
                <a:solidFill>
                  <a:srgbClr val="004991"/>
                </a:solidFill>
                <a:latin typeface="+mj-lt"/>
              </a:rPr>
              <a:t>.</a:t>
            </a:r>
          </a:p>
        </p:txBody>
      </p:sp>
    </p:spTree>
    <p:extLst>
      <p:ext uri="{BB962C8B-B14F-4D97-AF65-F5344CB8AC3E}">
        <p14:creationId xmlns:p14="http://schemas.microsoft.com/office/powerpoint/2010/main" val="3803463652"/>
      </p:ext>
    </p:extLst>
  </p:cSld>
  <p:clrMapOvr>
    <a:masterClrMapping/>
  </p:clrMapOvr>
  <p:hf sldNum="0" hdr="0" ftr="0" dt="0"/>
  <p:extLst mod="1">
    <p:ext uri="{DCECCB84-F9BA-43D5-87BE-67443E8EF086}">
      <p15:sldGuideLst xmlns:p15="http://schemas.microsoft.com/office/powerpoint/2012/main">
        <p15:guide id="1" pos="2887">
          <p15:clr>
            <a:srgbClr val="FBAE40"/>
          </p15:clr>
        </p15:guide>
        <p15:guide id="2" orient="horz" pos="125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Kontakt">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3" name="Textfeld 2">
            <a:extLst>
              <a:ext uri="{FF2B5EF4-FFF2-40B4-BE49-F238E27FC236}">
                <a16:creationId xmlns:a16="http://schemas.microsoft.com/office/drawing/2014/main" id="{64A1EB29-7353-8E4B-9D3E-49FCE21177B6}"/>
              </a:ext>
            </a:extLst>
          </p:cNvPr>
          <p:cNvSpPr txBox="1"/>
          <p:nvPr/>
        </p:nvSpPr>
        <p:spPr>
          <a:xfrm>
            <a:off x="3437335" y="1914698"/>
            <a:ext cx="5087540" cy="161583"/>
          </a:xfrm>
          <a:prstGeom prst="rect">
            <a:avLst/>
          </a:prstGeom>
          <a:noFill/>
        </p:spPr>
        <p:txBody>
          <a:bodyPr wrap="square" lIns="0" tIns="0" rIns="0" bIns="0" rtlCol="0">
            <a:spAutoFit/>
          </a:bodyPr>
          <a:lstStyle/>
          <a:p>
            <a:r>
              <a:rPr lang="de-DE" sz="1050" b="1" kern="1200" dirty="0">
                <a:solidFill>
                  <a:srgbClr val="004991"/>
                </a:solidFill>
                <a:effectLst/>
                <a:latin typeface="+mn-lt"/>
                <a:ea typeface="+mn-ea"/>
                <a:cs typeface="+mn-cs"/>
              </a:rPr>
              <a:t>DVSE Gesellschaft für Datenverarbeitung, Service und Entwicklung mbH</a:t>
            </a:r>
          </a:p>
        </p:txBody>
      </p:sp>
      <p:sp>
        <p:nvSpPr>
          <p:cNvPr id="6" name="Textfeld 5">
            <a:extLst>
              <a:ext uri="{FF2B5EF4-FFF2-40B4-BE49-F238E27FC236}">
                <a16:creationId xmlns:a16="http://schemas.microsoft.com/office/drawing/2014/main" id="{ABEE37CA-77CD-AF42-9923-0E3085822D03}"/>
              </a:ext>
            </a:extLst>
          </p:cNvPr>
          <p:cNvSpPr txBox="1"/>
          <p:nvPr/>
        </p:nvSpPr>
        <p:spPr>
          <a:xfrm>
            <a:off x="3969327" y="2410168"/>
            <a:ext cx="4555548" cy="1615827"/>
          </a:xfrm>
          <a:prstGeom prst="rect">
            <a:avLst/>
          </a:prstGeom>
          <a:noFill/>
        </p:spPr>
        <p:txBody>
          <a:bodyPr wrap="square" lIns="0" tIns="0" rIns="0" bIns="0" rtlCol="0">
            <a:spAutoFit/>
          </a:bodyPr>
          <a:lstStyle/>
          <a:p>
            <a:r>
              <a:rPr lang="de-DE" sz="1050" kern="1200" dirty="0">
                <a:solidFill>
                  <a:schemeClr val="tx1"/>
                </a:solidFill>
                <a:effectLst/>
                <a:latin typeface="+mn-lt"/>
                <a:ea typeface="+mn-ea"/>
                <a:cs typeface="+mn-cs"/>
              </a:rPr>
              <a:t>Lise-Meitner-Straße 4</a:t>
            </a:r>
          </a:p>
          <a:p>
            <a:r>
              <a:rPr lang="de-DE" sz="1050" kern="1200" dirty="0">
                <a:solidFill>
                  <a:schemeClr val="tx1"/>
                </a:solidFill>
                <a:effectLst/>
                <a:latin typeface="+mn-lt"/>
                <a:ea typeface="+mn-ea"/>
                <a:cs typeface="+mn-cs"/>
              </a:rPr>
              <a:t>D-22941 Bargteheide</a:t>
            </a:r>
          </a:p>
          <a:p>
            <a:r>
              <a:rPr lang="de-DE" sz="1050" kern="1200" dirty="0">
                <a:solidFill>
                  <a:schemeClr val="tx1"/>
                </a:solidFill>
                <a:effectLst/>
                <a:latin typeface="+mn-lt"/>
                <a:ea typeface="+mn-ea"/>
                <a:cs typeface="+mn-cs"/>
              </a:rPr>
              <a:t> </a:t>
            </a:r>
          </a:p>
          <a:p>
            <a:endParaRPr lang="de-DE" sz="1050" kern="1200" dirty="0">
              <a:solidFill>
                <a:schemeClr val="tx1"/>
              </a:solidFill>
              <a:effectLst/>
              <a:latin typeface="+mn-lt"/>
              <a:ea typeface="+mn-ea"/>
              <a:cs typeface="+mn-cs"/>
            </a:endParaRPr>
          </a:p>
          <a:p>
            <a:r>
              <a:rPr lang="de-DE" sz="1050" kern="1200" dirty="0">
                <a:solidFill>
                  <a:schemeClr val="tx1"/>
                </a:solidFill>
                <a:effectLst/>
                <a:latin typeface="+mn-lt"/>
                <a:ea typeface="+mn-ea"/>
                <a:cs typeface="+mn-cs"/>
              </a:rPr>
              <a:t>Tel. +49 4532 974001</a:t>
            </a:r>
          </a:p>
          <a:p>
            <a:r>
              <a:rPr lang="de-DE" sz="1050" kern="1200" dirty="0" err="1">
                <a:solidFill>
                  <a:schemeClr val="tx1"/>
                </a:solidFill>
                <a:effectLst/>
                <a:latin typeface="+mn-lt"/>
                <a:ea typeface="+mn-ea"/>
                <a:cs typeface="+mn-cs"/>
              </a:rPr>
              <a:t>info@topmotive.eu</a:t>
            </a:r>
            <a:endParaRPr lang="de-DE" sz="105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de-DE" sz="105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de-DE" sz="105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de-DE" sz="1050" kern="1200" dirty="0" err="1">
                <a:solidFill>
                  <a:schemeClr val="tx1"/>
                </a:solidFill>
                <a:effectLst/>
                <a:latin typeface="+mn-lt"/>
                <a:ea typeface="+mn-ea"/>
                <a:cs typeface="+mn-cs"/>
              </a:rPr>
              <a:t>www.topmotive.eu</a:t>
            </a:r>
            <a:endParaRPr lang="de-DE" sz="1050" kern="1200" dirty="0">
              <a:solidFill>
                <a:schemeClr val="tx1"/>
              </a:solidFill>
              <a:effectLst/>
              <a:latin typeface="+mn-lt"/>
              <a:ea typeface="+mn-ea"/>
              <a:cs typeface="+mn-cs"/>
            </a:endParaRPr>
          </a:p>
          <a:p>
            <a:endParaRPr lang="de-DE" sz="1050" kern="1200" dirty="0">
              <a:solidFill>
                <a:schemeClr val="tx1"/>
              </a:solidFill>
              <a:effectLst/>
              <a:latin typeface="+mn-lt"/>
              <a:ea typeface="+mn-ea"/>
              <a:cs typeface="+mn-cs"/>
            </a:endParaRPr>
          </a:p>
        </p:txBody>
      </p:sp>
      <p:pic>
        <p:nvPicPr>
          <p:cNvPr id="8" name="Grafik 7" descr="Ein Bild, das Zeichnung, Essen, Schild enthält.&#10;&#10;Automatisch generierte Beschreibung">
            <a:extLst>
              <a:ext uri="{FF2B5EF4-FFF2-40B4-BE49-F238E27FC236}">
                <a16:creationId xmlns:a16="http://schemas.microsoft.com/office/drawing/2014/main" id="{01959F97-1F01-1145-82C5-3CA85961B9E7}"/>
              </a:ext>
            </a:extLst>
          </p:cNvPr>
          <p:cNvPicPr>
            <a:picLocks noChangeAspect="1"/>
          </p:cNvPicPr>
          <p:nvPr/>
        </p:nvPicPr>
        <p:blipFill>
          <a:blip r:embed="rId2"/>
          <a:stretch>
            <a:fillRect/>
          </a:stretch>
        </p:blipFill>
        <p:spPr>
          <a:xfrm>
            <a:off x="3437335" y="2306782"/>
            <a:ext cx="419966" cy="419966"/>
          </a:xfrm>
          <a:prstGeom prst="rect">
            <a:avLst/>
          </a:prstGeom>
        </p:spPr>
      </p:pic>
      <p:pic>
        <p:nvPicPr>
          <p:cNvPr id="10" name="Grafik 9" descr="Ein Bild, das Telefon, Mobiltelefon, sitzend, Monitor enthält.&#10;&#10;Automatisch generierte Beschreibung">
            <a:extLst>
              <a:ext uri="{FF2B5EF4-FFF2-40B4-BE49-F238E27FC236}">
                <a16:creationId xmlns:a16="http://schemas.microsoft.com/office/drawing/2014/main" id="{8093AC88-4B9E-5B40-9041-FA62AA296EB1}"/>
              </a:ext>
            </a:extLst>
          </p:cNvPr>
          <p:cNvPicPr>
            <a:picLocks noChangeAspect="1"/>
          </p:cNvPicPr>
          <p:nvPr/>
        </p:nvPicPr>
        <p:blipFill>
          <a:blip r:embed="rId3"/>
          <a:stretch>
            <a:fillRect/>
          </a:stretch>
        </p:blipFill>
        <p:spPr>
          <a:xfrm>
            <a:off x="3437335" y="3013363"/>
            <a:ext cx="419966" cy="419966"/>
          </a:xfrm>
          <a:prstGeom prst="rect">
            <a:avLst/>
          </a:prstGeom>
        </p:spPr>
      </p:pic>
      <p:pic>
        <p:nvPicPr>
          <p:cNvPr id="12" name="Grafik 11" descr="Ein Bild, das Zeichnung, Schild, Uhr enthält.&#10;&#10;Automatisch generierte Beschreibung">
            <a:extLst>
              <a:ext uri="{FF2B5EF4-FFF2-40B4-BE49-F238E27FC236}">
                <a16:creationId xmlns:a16="http://schemas.microsoft.com/office/drawing/2014/main" id="{756B0D3C-3BA0-C149-94DC-96F93E959E6C}"/>
              </a:ext>
            </a:extLst>
          </p:cNvPr>
          <p:cNvPicPr>
            <a:picLocks noChangeAspect="1"/>
          </p:cNvPicPr>
          <p:nvPr/>
        </p:nvPicPr>
        <p:blipFill>
          <a:blip r:embed="rId4"/>
          <a:stretch>
            <a:fillRect/>
          </a:stretch>
        </p:blipFill>
        <p:spPr>
          <a:xfrm>
            <a:off x="3437335" y="3626427"/>
            <a:ext cx="419966" cy="419966"/>
          </a:xfrm>
          <a:prstGeom prst="rect">
            <a:avLst/>
          </a:prstGeom>
        </p:spPr>
      </p:pic>
      <p:pic>
        <p:nvPicPr>
          <p:cNvPr id="9" name="Grafik 8">
            <a:extLst>
              <a:ext uri="{FF2B5EF4-FFF2-40B4-BE49-F238E27FC236}">
                <a16:creationId xmlns:a16="http://schemas.microsoft.com/office/drawing/2014/main" id="{451F1B9E-F9D4-C749-967C-D96B92C55B30}"/>
              </a:ext>
            </a:extLst>
          </p:cNvPr>
          <p:cNvPicPr>
            <a:picLocks noChangeAspect="1"/>
          </p:cNvPicPr>
          <p:nvPr/>
        </p:nvPicPr>
        <p:blipFill>
          <a:blip r:embed="rId5"/>
          <a:stretch>
            <a:fillRect/>
          </a:stretch>
        </p:blipFill>
        <p:spPr>
          <a:xfrm>
            <a:off x="3437335" y="1775320"/>
            <a:ext cx="1134665" cy="89828"/>
          </a:xfrm>
          <a:prstGeom prst="rect">
            <a:avLst/>
          </a:prstGeom>
        </p:spPr>
      </p:pic>
      <p:sp>
        <p:nvSpPr>
          <p:cNvPr id="4" name="Rechteck 3">
            <a:extLst>
              <a:ext uri="{FF2B5EF4-FFF2-40B4-BE49-F238E27FC236}">
                <a16:creationId xmlns:a16="http://schemas.microsoft.com/office/drawing/2014/main" id="{62909AF9-A471-A545-BC7C-FC21638BD974}"/>
              </a:ext>
            </a:extLst>
          </p:cNvPr>
          <p:cNvSpPr/>
          <p:nvPr/>
        </p:nvSpPr>
        <p:spPr>
          <a:xfrm>
            <a:off x="4572000" y="1706166"/>
            <a:ext cx="663964" cy="253916"/>
          </a:xfrm>
          <a:prstGeom prst="rect">
            <a:avLst/>
          </a:prstGeom>
        </p:spPr>
        <p:txBody>
          <a:bodyPr wrap="none">
            <a:spAutoFit/>
          </a:bodyPr>
          <a:lstStyle/>
          <a:p>
            <a:r>
              <a:rPr lang="de-DE" sz="1050" b="1" kern="1200" dirty="0">
                <a:solidFill>
                  <a:srgbClr val="004991"/>
                </a:solidFill>
                <a:effectLst/>
                <a:latin typeface="+mn-lt"/>
                <a:ea typeface="+mn-ea"/>
                <a:cs typeface="+mn-cs"/>
              </a:rPr>
              <a:t>Gruppe  </a:t>
            </a:r>
          </a:p>
        </p:txBody>
      </p:sp>
      <p:sp>
        <p:nvSpPr>
          <p:cNvPr id="11" name="Textfeld 10">
            <a:extLst>
              <a:ext uri="{FF2B5EF4-FFF2-40B4-BE49-F238E27FC236}">
                <a16:creationId xmlns:a16="http://schemas.microsoft.com/office/drawing/2014/main" id="{6C17FC0A-84BB-2341-841A-E6FC6E254D72}"/>
              </a:ext>
            </a:extLst>
          </p:cNvPr>
          <p:cNvSpPr txBox="1"/>
          <p:nvPr/>
        </p:nvSpPr>
        <p:spPr>
          <a:xfrm>
            <a:off x="1040605" y="727775"/>
            <a:ext cx="3397790" cy="369332"/>
          </a:xfrm>
          <a:prstGeom prst="rect">
            <a:avLst/>
          </a:prstGeom>
          <a:noFill/>
        </p:spPr>
        <p:txBody>
          <a:bodyPr wrap="square" lIns="0" tIns="0" rIns="0" bIns="0" rtlCol="0">
            <a:spAutoFit/>
          </a:bodyPr>
          <a:lstStyle/>
          <a:p>
            <a:r>
              <a:rPr lang="de-DE" sz="2400" cap="all" baseline="0" dirty="0">
                <a:solidFill>
                  <a:srgbClr val="004991"/>
                </a:solidFill>
                <a:latin typeface="+mj-lt"/>
              </a:rPr>
              <a:t>So erreichen sie uns.</a:t>
            </a:r>
          </a:p>
        </p:txBody>
      </p:sp>
    </p:spTree>
    <p:extLst>
      <p:ext uri="{BB962C8B-B14F-4D97-AF65-F5344CB8AC3E}">
        <p14:creationId xmlns:p14="http://schemas.microsoft.com/office/powerpoint/2010/main" val="2966265202"/>
      </p:ext>
    </p:extLst>
  </p:cSld>
  <p:clrMapOvr>
    <a:masterClrMapping/>
  </p:clrMapOvr>
  <p:hf sldNum="0" hdr="0" ftr="0" dt="0"/>
  <p:extLst mod="1">
    <p:ext uri="{DCECCB84-F9BA-43D5-87BE-67443E8EF086}">
      <p15:sldGuideLst xmlns:p15="http://schemas.microsoft.com/office/powerpoint/2012/main">
        <p15:guide id="1" pos="288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act">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3" name="Textfeld 2">
            <a:extLst>
              <a:ext uri="{FF2B5EF4-FFF2-40B4-BE49-F238E27FC236}">
                <a16:creationId xmlns:a16="http://schemas.microsoft.com/office/drawing/2014/main" id="{64A1EB29-7353-8E4B-9D3E-49FCE21177B6}"/>
              </a:ext>
            </a:extLst>
          </p:cNvPr>
          <p:cNvSpPr txBox="1"/>
          <p:nvPr/>
        </p:nvSpPr>
        <p:spPr>
          <a:xfrm>
            <a:off x="3437335" y="1914698"/>
            <a:ext cx="5087540" cy="161583"/>
          </a:xfrm>
          <a:prstGeom prst="rect">
            <a:avLst/>
          </a:prstGeom>
          <a:noFill/>
        </p:spPr>
        <p:txBody>
          <a:bodyPr wrap="square" lIns="0" tIns="0" rIns="0" bIns="0" rtlCol="0">
            <a:spAutoFit/>
          </a:bodyPr>
          <a:lstStyle/>
          <a:p>
            <a:r>
              <a:rPr lang="de-DE" sz="1050" b="1" kern="1200" dirty="0">
                <a:solidFill>
                  <a:srgbClr val="004991"/>
                </a:solidFill>
                <a:effectLst/>
                <a:latin typeface="+mn-lt"/>
                <a:ea typeface="+mn-ea"/>
                <a:cs typeface="+mn-cs"/>
              </a:rPr>
              <a:t>DVSE Gesellschaft für Datenverarbeitung, Service und Entwicklung mbH</a:t>
            </a:r>
          </a:p>
        </p:txBody>
      </p:sp>
      <p:sp>
        <p:nvSpPr>
          <p:cNvPr id="6" name="Textfeld 5">
            <a:extLst>
              <a:ext uri="{FF2B5EF4-FFF2-40B4-BE49-F238E27FC236}">
                <a16:creationId xmlns:a16="http://schemas.microsoft.com/office/drawing/2014/main" id="{ABEE37CA-77CD-AF42-9923-0E3085822D03}"/>
              </a:ext>
            </a:extLst>
          </p:cNvPr>
          <p:cNvSpPr txBox="1"/>
          <p:nvPr/>
        </p:nvSpPr>
        <p:spPr>
          <a:xfrm>
            <a:off x="3969327" y="2410168"/>
            <a:ext cx="4555548" cy="1615827"/>
          </a:xfrm>
          <a:prstGeom prst="rect">
            <a:avLst/>
          </a:prstGeom>
          <a:noFill/>
        </p:spPr>
        <p:txBody>
          <a:bodyPr wrap="square" lIns="0" tIns="0" rIns="0" bIns="0" rtlCol="0">
            <a:spAutoFit/>
          </a:bodyPr>
          <a:lstStyle/>
          <a:p>
            <a:r>
              <a:rPr lang="de-DE" sz="1050" kern="1200" dirty="0">
                <a:solidFill>
                  <a:schemeClr val="tx1"/>
                </a:solidFill>
                <a:effectLst/>
                <a:latin typeface="+mn-lt"/>
                <a:ea typeface="+mn-ea"/>
                <a:cs typeface="+mn-cs"/>
              </a:rPr>
              <a:t>Lise-Meitner-Straße 4</a:t>
            </a:r>
          </a:p>
          <a:p>
            <a:r>
              <a:rPr lang="de-DE" sz="1050" kern="1200" dirty="0">
                <a:solidFill>
                  <a:schemeClr val="tx1"/>
                </a:solidFill>
                <a:effectLst/>
                <a:latin typeface="+mn-lt"/>
                <a:ea typeface="+mn-ea"/>
                <a:cs typeface="+mn-cs"/>
              </a:rPr>
              <a:t>D-22941 Bargteheide</a:t>
            </a:r>
          </a:p>
          <a:p>
            <a:r>
              <a:rPr lang="de-DE" sz="1050" kern="1200" dirty="0">
                <a:solidFill>
                  <a:schemeClr val="tx1"/>
                </a:solidFill>
                <a:effectLst/>
                <a:latin typeface="+mn-lt"/>
                <a:ea typeface="+mn-ea"/>
                <a:cs typeface="+mn-cs"/>
              </a:rPr>
              <a:t> </a:t>
            </a:r>
          </a:p>
          <a:p>
            <a:endParaRPr lang="de-DE" sz="1050" kern="1200" dirty="0">
              <a:solidFill>
                <a:schemeClr val="tx1"/>
              </a:solidFill>
              <a:effectLst/>
              <a:latin typeface="+mn-lt"/>
              <a:ea typeface="+mn-ea"/>
              <a:cs typeface="+mn-cs"/>
            </a:endParaRPr>
          </a:p>
          <a:p>
            <a:r>
              <a:rPr lang="de-DE" sz="1050" kern="1200" dirty="0">
                <a:solidFill>
                  <a:schemeClr val="tx1"/>
                </a:solidFill>
                <a:effectLst/>
                <a:latin typeface="+mn-lt"/>
                <a:ea typeface="+mn-ea"/>
                <a:cs typeface="+mn-cs"/>
              </a:rPr>
              <a:t>Tel. +49 4532 974001</a:t>
            </a:r>
          </a:p>
          <a:p>
            <a:r>
              <a:rPr lang="de-DE" sz="1050" kern="1200" dirty="0" err="1">
                <a:solidFill>
                  <a:schemeClr val="tx1"/>
                </a:solidFill>
                <a:effectLst/>
                <a:latin typeface="+mn-lt"/>
                <a:ea typeface="+mn-ea"/>
                <a:cs typeface="+mn-cs"/>
              </a:rPr>
              <a:t>info@topmotive.eu</a:t>
            </a:r>
            <a:endParaRPr lang="de-DE" sz="105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de-DE" sz="105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de-DE" sz="105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de-DE" sz="1050" kern="1200" dirty="0" err="1">
                <a:solidFill>
                  <a:schemeClr val="tx1"/>
                </a:solidFill>
                <a:effectLst/>
                <a:latin typeface="+mn-lt"/>
                <a:ea typeface="+mn-ea"/>
                <a:cs typeface="+mn-cs"/>
              </a:rPr>
              <a:t>www.topmotive.eu</a:t>
            </a:r>
            <a:endParaRPr lang="de-DE" sz="1050" kern="1200" dirty="0">
              <a:solidFill>
                <a:schemeClr val="tx1"/>
              </a:solidFill>
              <a:effectLst/>
              <a:latin typeface="+mn-lt"/>
              <a:ea typeface="+mn-ea"/>
              <a:cs typeface="+mn-cs"/>
            </a:endParaRPr>
          </a:p>
          <a:p>
            <a:endParaRPr lang="de-DE" sz="1050" kern="1200" dirty="0">
              <a:solidFill>
                <a:schemeClr val="tx1"/>
              </a:solidFill>
              <a:effectLst/>
              <a:latin typeface="+mn-lt"/>
              <a:ea typeface="+mn-ea"/>
              <a:cs typeface="+mn-cs"/>
            </a:endParaRPr>
          </a:p>
        </p:txBody>
      </p:sp>
      <p:pic>
        <p:nvPicPr>
          <p:cNvPr id="8" name="Grafik 7" descr="Ein Bild, das Zeichnung, Essen, Schild enthält.&#10;&#10;Automatisch generierte Beschreibung">
            <a:extLst>
              <a:ext uri="{FF2B5EF4-FFF2-40B4-BE49-F238E27FC236}">
                <a16:creationId xmlns:a16="http://schemas.microsoft.com/office/drawing/2014/main" id="{01959F97-1F01-1145-82C5-3CA85961B9E7}"/>
              </a:ext>
            </a:extLst>
          </p:cNvPr>
          <p:cNvPicPr>
            <a:picLocks noChangeAspect="1"/>
          </p:cNvPicPr>
          <p:nvPr/>
        </p:nvPicPr>
        <p:blipFill>
          <a:blip r:embed="rId2"/>
          <a:stretch>
            <a:fillRect/>
          </a:stretch>
        </p:blipFill>
        <p:spPr>
          <a:xfrm>
            <a:off x="3437335" y="2306782"/>
            <a:ext cx="419966" cy="419966"/>
          </a:xfrm>
          <a:prstGeom prst="rect">
            <a:avLst/>
          </a:prstGeom>
        </p:spPr>
      </p:pic>
      <p:pic>
        <p:nvPicPr>
          <p:cNvPr id="10" name="Grafik 9" descr="Ein Bild, das Telefon, Mobiltelefon, sitzend, Monitor enthält.&#10;&#10;Automatisch generierte Beschreibung">
            <a:extLst>
              <a:ext uri="{FF2B5EF4-FFF2-40B4-BE49-F238E27FC236}">
                <a16:creationId xmlns:a16="http://schemas.microsoft.com/office/drawing/2014/main" id="{8093AC88-4B9E-5B40-9041-FA62AA296EB1}"/>
              </a:ext>
            </a:extLst>
          </p:cNvPr>
          <p:cNvPicPr>
            <a:picLocks noChangeAspect="1"/>
          </p:cNvPicPr>
          <p:nvPr/>
        </p:nvPicPr>
        <p:blipFill>
          <a:blip r:embed="rId3"/>
          <a:stretch>
            <a:fillRect/>
          </a:stretch>
        </p:blipFill>
        <p:spPr>
          <a:xfrm>
            <a:off x="3437335" y="3013363"/>
            <a:ext cx="419966" cy="419966"/>
          </a:xfrm>
          <a:prstGeom prst="rect">
            <a:avLst/>
          </a:prstGeom>
        </p:spPr>
      </p:pic>
      <p:pic>
        <p:nvPicPr>
          <p:cNvPr id="12" name="Grafik 11" descr="Ein Bild, das Zeichnung, Schild, Uhr enthält.&#10;&#10;Automatisch generierte Beschreibung">
            <a:extLst>
              <a:ext uri="{FF2B5EF4-FFF2-40B4-BE49-F238E27FC236}">
                <a16:creationId xmlns:a16="http://schemas.microsoft.com/office/drawing/2014/main" id="{756B0D3C-3BA0-C149-94DC-96F93E959E6C}"/>
              </a:ext>
            </a:extLst>
          </p:cNvPr>
          <p:cNvPicPr>
            <a:picLocks noChangeAspect="1"/>
          </p:cNvPicPr>
          <p:nvPr/>
        </p:nvPicPr>
        <p:blipFill>
          <a:blip r:embed="rId4"/>
          <a:stretch>
            <a:fillRect/>
          </a:stretch>
        </p:blipFill>
        <p:spPr>
          <a:xfrm>
            <a:off x="3437335" y="3626427"/>
            <a:ext cx="419966" cy="419966"/>
          </a:xfrm>
          <a:prstGeom prst="rect">
            <a:avLst/>
          </a:prstGeom>
        </p:spPr>
      </p:pic>
      <p:pic>
        <p:nvPicPr>
          <p:cNvPr id="9" name="Grafik 8">
            <a:extLst>
              <a:ext uri="{FF2B5EF4-FFF2-40B4-BE49-F238E27FC236}">
                <a16:creationId xmlns:a16="http://schemas.microsoft.com/office/drawing/2014/main" id="{451F1B9E-F9D4-C749-967C-D96B92C55B30}"/>
              </a:ext>
            </a:extLst>
          </p:cNvPr>
          <p:cNvPicPr>
            <a:picLocks noChangeAspect="1"/>
          </p:cNvPicPr>
          <p:nvPr/>
        </p:nvPicPr>
        <p:blipFill>
          <a:blip r:embed="rId5"/>
          <a:stretch>
            <a:fillRect/>
          </a:stretch>
        </p:blipFill>
        <p:spPr>
          <a:xfrm>
            <a:off x="3437335" y="1775320"/>
            <a:ext cx="1134665" cy="89828"/>
          </a:xfrm>
          <a:prstGeom prst="rect">
            <a:avLst/>
          </a:prstGeom>
        </p:spPr>
      </p:pic>
      <p:sp>
        <p:nvSpPr>
          <p:cNvPr id="4" name="Rechteck 3">
            <a:extLst>
              <a:ext uri="{FF2B5EF4-FFF2-40B4-BE49-F238E27FC236}">
                <a16:creationId xmlns:a16="http://schemas.microsoft.com/office/drawing/2014/main" id="{62909AF9-A471-A545-BC7C-FC21638BD974}"/>
              </a:ext>
            </a:extLst>
          </p:cNvPr>
          <p:cNvSpPr/>
          <p:nvPr/>
        </p:nvSpPr>
        <p:spPr>
          <a:xfrm>
            <a:off x="4572000" y="1706166"/>
            <a:ext cx="596638" cy="253916"/>
          </a:xfrm>
          <a:prstGeom prst="rect">
            <a:avLst/>
          </a:prstGeom>
        </p:spPr>
        <p:txBody>
          <a:bodyPr wrap="none">
            <a:spAutoFit/>
          </a:bodyPr>
          <a:lstStyle/>
          <a:p>
            <a:r>
              <a:rPr lang="de-DE" sz="1050" b="1" kern="1200" dirty="0">
                <a:solidFill>
                  <a:srgbClr val="004991"/>
                </a:solidFill>
                <a:effectLst/>
                <a:latin typeface="+mn-lt"/>
                <a:ea typeface="+mn-ea"/>
                <a:cs typeface="+mn-cs"/>
              </a:rPr>
              <a:t>Group  </a:t>
            </a:r>
          </a:p>
        </p:txBody>
      </p:sp>
      <p:sp>
        <p:nvSpPr>
          <p:cNvPr id="11" name="Textfeld 10">
            <a:extLst>
              <a:ext uri="{FF2B5EF4-FFF2-40B4-BE49-F238E27FC236}">
                <a16:creationId xmlns:a16="http://schemas.microsoft.com/office/drawing/2014/main" id="{6C17FC0A-84BB-2341-841A-E6FC6E254D72}"/>
              </a:ext>
            </a:extLst>
          </p:cNvPr>
          <p:cNvSpPr txBox="1"/>
          <p:nvPr/>
        </p:nvSpPr>
        <p:spPr>
          <a:xfrm>
            <a:off x="1040605" y="727775"/>
            <a:ext cx="3397790" cy="369332"/>
          </a:xfrm>
          <a:prstGeom prst="rect">
            <a:avLst/>
          </a:prstGeom>
          <a:noFill/>
        </p:spPr>
        <p:txBody>
          <a:bodyPr wrap="square" lIns="0" tIns="0" rIns="0" bIns="0" rtlCol="0">
            <a:spAutoFit/>
          </a:bodyPr>
          <a:lstStyle/>
          <a:p>
            <a:r>
              <a:rPr lang="de-DE" sz="2400" b="0" i="0" kern="1200" cap="all" baseline="0" dirty="0">
                <a:solidFill>
                  <a:srgbClr val="004991"/>
                </a:solidFill>
                <a:effectLst/>
                <a:latin typeface="+mn-lt"/>
                <a:ea typeface="+mn-ea"/>
                <a:cs typeface="+mn-cs"/>
              </a:rPr>
              <a:t>How </a:t>
            </a:r>
            <a:r>
              <a:rPr lang="de-DE" sz="2400" b="0" i="0" kern="1200" cap="all" baseline="0" dirty="0" err="1">
                <a:solidFill>
                  <a:srgbClr val="004991"/>
                </a:solidFill>
                <a:effectLst/>
                <a:latin typeface="+mn-lt"/>
                <a:ea typeface="+mn-ea"/>
                <a:cs typeface="+mn-cs"/>
              </a:rPr>
              <a:t>you</a:t>
            </a:r>
            <a:r>
              <a:rPr lang="de-DE" sz="2400" b="0" i="0" kern="1200" cap="all" baseline="0" dirty="0">
                <a:solidFill>
                  <a:srgbClr val="004991"/>
                </a:solidFill>
                <a:effectLst/>
                <a:latin typeface="+mn-lt"/>
                <a:ea typeface="+mn-ea"/>
                <a:cs typeface="+mn-cs"/>
              </a:rPr>
              <a:t> </a:t>
            </a:r>
            <a:r>
              <a:rPr lang="de-DE" sz="2400" b="0" i="0" kern="1200" cap="all" baseline="0" dirty="0" err="1">
                <a:solidFill>
                  <a:srgbClr val="004991"/>
                </a:solidFill>
                <a:effectLst/>
                <a:latin typeface="+mn-lt"/>
                <a:ea typeface="+mn-ea"/>
                <a:cs typeface="+mn-cs"/>
              </a:rPr>
              <a:t>can</a:t>
            </a:r>
            <a:r>
              <a:rPr lang="de-DE" sz="2400" b="0" i="0" kern="1200" cap="all" baseline="0" dirty="0">
                <a:solidFill>
                  <a:srgbClr val="004991"/>
                </a:solidFill>
                <a:effectLst/>
                <a:latin typeface="+mn-lt"/>
                <a:ea typeface="+mn-ea"/>
                <a:cs typeface="+mn-cs"/>
              </a:rPr>
              <a:t> </a:t>
            </a:r>
            <a:r>
              <a:rPr lang="de-DE" sz="2400" b="0" i="0" kern="1200" cap="all" baseline="0" dirty="0" err="1">
                <a:solidFill>
                  <a:srgbClr val="004991"/>
                </a:solidFill>
                <a:effectLst/>
                <a:latin typeface="+mn-lt"/>
                <a:ea typeface="+mn-ea"/>
                <a:cs typeface="+mn-cs"/>
              </a:rPr>
              <a:t>reach</a:t>
            </a:r>
            <a:r>
              <a:rPr lang="de-DE" sz="2400" b="0" i="0" kern="1200" cap="all" baseline="0" dirty="0">
                <a:solidFill>
                  <a:srgbClr val="004991"/>
                </a:solidFill>
                <a:effectLst/>
                <a:latin typeface="+mn-lt"/>
                <a:ea typeface="+mn-ea"/>
                <a:cs typeface="+mn-cs"/>
              </a:rPr>
              <a:t> </a:t>
            </a:r>
            <a:r>
              <a:rPr lang="de-DE" sz="2400" b="0" i="0" kern="1200" cap="all" baseline="0" dirty="0" err="1">
                <a:solidFill>
                  <a:srgbClr val="004991"/>
                </a:solidFill>
                <a:effectLst/>
                <a:latin typeface="+mn-lt"/>
                <a:ea typeface="+mn-ea"/>
                <a:cs typeface="+mn-cs"/>
              </a:rPr>
              <a:t>us</a:t>
            </a:r>
            <a:r>
              <a:rPr lang="de-DE" sz="2400" b="0" i="0" kern="1200" cap="all" baseline="0" dirty="0">
                <a:solidFill>
                  <a:srgbClr val="004991"/>
                </a:solidFill>
                <a:effectLst/>
                <a:latin typeface="+mn-lt"/>
                <a:ea typeface="+mn-ea"/>
                <a:cs typeface="+mn-cs"/>
              </a:rPr>
              <a:t>. </a:t>
            </a:r>
          </a:p>
        </p:txBody>
      </p:sp>
    </p:spTree>
    <p:extLst>
      <p:ext uri="{BB962C8B-B14F-4D97-AF65-F5344CB8AC3E}">
        <p14:creationId xmlns:p14="http://schemas.microsoft.com/office/powerpoint/2010/main" val="154454885"/>
      </p:ext>
    </p:extLst>
  </p:cSld>
  <p:clrMapOvr>
    <a:masterClrMapping/>
  </p:clrMapOvr>
  <p:hf sldNum="0" hdr="0" ftr="0" dt="0"/>
  <p:extLst mod="1">
    <p:ext uri="{DCECCB84-F9BA-43D5-87BE-67443E8EF086}">
      <p15:sldGuideLst xmlns:p15="http://schemas.microsoft.com/office/powerpoint/2012/main">
        <p15:guide id="1" pos="288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Danke-Abschlussseite">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F76BB9C0-DB21-0D4D-8C31-1BE9CE9CF7C9}"/>
              </a:ext>
            </a:extLst>
          </p:cNvPr>
          <p:cNvSpPr/>
          <p:nvPr/>
        </p:nvSpPr>
        <p:spPr>
          <a:xfrm>
            <a:off x="629841" y="600372"/>
            <a:ext cx="7895034" cy="3947517"/>
          </a:xfrm>
          <a:prstGeom prst="rect">
            <a:avLst/>
          </a:prstGeom>
          <a:noFill/>
          <a:ln w="25400">
            <a:solidFill>
              <a:srgbClr val="0049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pic>
        <p:nvPicPr>
          <p:cNvPr id="14" name="Grafik 13">
            <a:extLst>
              <a:ext uri="{FF2B5EF4-FFF2-40B4-BE49-F238E27FC236}">
                <a16:creationId xmlns:a16="http://schemas.microsoft.com/office/drawing/2014/main" id="{F13F1060-32C2-7149-BC95-5D3F86F517ED}"/>
              </a:ext>
            </a:extLst>
          </p:cNvPr>
          <p:cNvPicPr>
            <a:picLocks noChangeAspect="1"/>
          </p:cNvPicPr>
          <p:nvPr/>
        </p:nvPicPr>
        <p:blipFill>
          <a:blip r:embed="rId2"/>
          <a:stretch>
            <a:fillRect/>
          </a:stretch>
        </p:blipFill>
        <p:spPr>
          <a:xfrm>
            <a:off x="3131642" y="2068660"/>
            <a:ext cx="2880717" cy="228056"/>
          </a:xfrm>
          <a:prstGeom prst="rect">
            <a:avLst/>
          </a:prstGeom>
        </p:spPr>
      </p:pic>
      <p:sp>
        <p:nvSpPr>
          <p:cNvPr id="2" name="Textfeld 1">
            <a:extLst>
              <a:ext uri="{FF2B5EF4-FFF2-40B4-BE49-F238E27FC236}">
                <a16:creationId xmlns:a16="http://schemas.microsoft.com/office/drawing/2014/main" id="{D274BC3B-CD61-0845-8B33-CF9A1FBC5BF4}"/>
              </a:ext>
            </a:extLst>
          </p:cNvPr>
          <p:cNvSpPr txBox="1"/>
          <p:nvPr/>
        </p:nvSpPr>
        <p:spPr>
          <a:xfrm>
            <a:off x="629841" y="2740110"/>
            <a:ext cx="7895034" cy="461665"/>
          </a:xfrm>
          <a:prstGeom prst="rect">
            <a:avLst/>
          </a:prstGeom>
          <a:noFill/>
        </p:spPr>
        <p:txBody>
          <a:bodyPr wrap="square" rtlCol="0">
            <a:spAutoFit/>
          </a:bodyPr>
          <a:lstStyle/>
          <a:p>
            <a:pPr algn="ctr"/>
            <a:r>
              <a:rPr lang="de-DE" sz="2400" b="1" cap="all" baseline="0" dirty="0">
                <a:solidFill>
                  <a:srgbClr val="004991"/>
                </a:solidFill>
              </a:rPr>
              <a:t>Danke.</a:t>
            </a:r>
          </a:p>
        </p:txBody>
      </p:sp>
    </p:spTree>
    <p:extLst>
      <p:ext uri="{BB962C8B-B14F-4D97-AF65-F5344CB8AC3E}">
        <p14:creationId xmlns:p14="http://schemas.microsoft.com/office/powerpoint/2010/main" val="725618312"/>
      </p:ext>
    </p:extLst>
  </p:cSld>
  <p:clrMapOvr>
    <a:masterClrMapping/>
  </p:clrMapOvr>
  <p:hf sldNum="0" hdr="0" ftr="0" dt="0"/>
  <p:extLst mod="1">
    <p:ext uri="{DCECCB84-F9BA-43D5-87BE-67443E8EF086}">
      <p15:sldGuideLst xmlns:p15="http://schemas.microsoft.com/office/powerpoint/2012/main">
        <p15:guide id="1" pos="93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hank you - closing page">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F76BB9C0-DB21-0D4D-8C31-1BE9CE9CF7C9}"/>
              </a:ext>
            </a:extLst>
          </p:cNvPr>
          <p:cNvSpPr/>
          <p:nvPr/>
        </p:nvSpPr>
        <p:spPr>
          <a:xfrm>
            <a:off x="629841" y="600372"/>
            <a:ext cx="7895034" cy="3947517"/>
          </a:xfrm>
          <a:prstGeom prst="rect">
            <a:avLst/>
          </a:prstGeom>
          <a:noFill/>
          <a:ln w="25400">
            <a:solidFill>
              <a:srgbClr val="0049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pic>
        <p:nvPicPr>
          <p:cNvPr id="14" name="Grafik 13">
            <a:extLst>
              <a:ext uri="{FF2B5EF4-FFF2-40B4-BE49-F238E27FC236}">
                <a16:creationId xmlns:a16="http://schemas.microsoft.com/office/drawing/2014/main" id="{F13F1060-32C2-7149-BC95-5D3F86F517ED}"/>
              </a:ext>
            </a:extLst>
          </p:cNvPr>
          <p:cNvPicPr>
            <a:picLocks noChangeAspect="1"/>
          </p:cNvPicPr>
          <p:nvPr/>
        </p:nvPicPr>
        <p:blipFill>
          <a:blip r:embed="rId2"/>
          <a:stretch>
            <a:fillRect/>
          </a:stretch>
        </p:blipFill>
        <p:spPr>
          <a:xfrm>
            <a:off x="3131642" y="2068660"/>
            <a:ext cx="2880717" cy="228056"/>
          </a:xfrm>
          <a:prstGeom prst="rect">
            <a:avLst/>
          </a:prstGeom>
        </p:spPr>
      </p:pic>
      <p:sp>
        <p:nvSpPr>
          <p:cNvPr id="2" name="Textfeld 1">
            <a:extLst>
              <a:ext uri="{FF2B5EF4-FFF2-40B4-BE49-F238E27FC236}">
                <a16:creationId xmlns:a16="http://schemas.microsoft.com/office/drawing/2014/main" id="{D274BC3B-CD61-0845-8B33-CF9A1FBC5BF4}"/>
              </a:ext>
            </a:extLst>
          </p:cNvPr>
          <p:cNvSpPr txBox="1"/>
          <p:nvPr/>
        </p:nvSpPr>
        <p:spPr>
          <a:xfrm>
            <a:off x="629841" y="2740110"/>
            <a:ext cx="7895034" cy="461665"/>
          </a:xfrm>
          <a:prstGeom prst="rect">
            <a:avLst/>
          </a:prstGeom>
          <a:noFill/>
        </p:spPr>
        <p:txBody>
          <a:bodyPr wrap="square" rtlCol="0">
            <a:spAutoFit/>
          </a:bodyPr>
          <a:lstStyle/>
          <a:p>
            <a:pPr algn="ctr"/>
            <a:r>
              <a:rPr lang="de-DE" sz="2400" b="1" cap="all" baseline="0" dirty="0" err="1">
                <a:solidFill>
                  <a:srgbClr val="004991"/>
                </a:solidFill>
              </a:rPr>
              <a:t>Thank</a:t>
            </a:r>
            <a:r>
              <a:rPr lang="de-DE" sz="2400" b="1" cap="all" baseline="0" dirty="0">
                <a:solidFill>
                  <a:srgbClr val="004991"/>
                </a:solidFill>
              </a:rPr>
              <a:t> </a:t>
            </a:r>
            <a:r>
              <a:rPr lang="de-DE" sz="2400" b="1" cap="all" baseline="0" dirty="0" err="1">
                <a:solidFill>
                  <a:srgbClr val="004991"/>
                </a:solidFill>
              </a:rPr>
              <a:t>you</a:t>
            </a:r>
            <a:r>
              <a:rPr lang="de-DE" sz="2400" b="1" cap="all" baseline="0" dirty="0">
                <a:solidFill>
                  <a:srgbClr val="004991"/>
                </a:solidFill>
              </a:rPr>
              <a:t>.</a:t>
            </a:r>
          </a:p>
        </p:txBody>
      </p:sp>
    </p:spTree>
    <p:extLst>
      <p:ext uri="{BB962C8B-B14F-4D97-AF65-F5344CB8AC3E}">
        <p14:creationId xmlns:p14="http://schemas.microsoft.com/office/powerpoint/2010/main" val="2021990626"/>
      </p:ext>
    </p:extLst>
  </p:cSld>
  <p:clrMapOvr>
    <a:masterClrMapping/>
  </p:clrMapOvr>
  <p:hf sldNum="0" hdr="0" ftr="0" dt="0"/>
  <p:extLst mod="1">
    <p:ext uri="{DCECCB84-F9BA-43D5-87BE-67443E8EF086}">
      <p15:sldGuideLst xmlns:p15="http://schemas.microsoft.com/office/powerpoint/2012/main">
        <p15:guide id="1" pos="93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Abschlussseite">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F76BB9C0-DB21-0D4D-8C31-1BE9CE9CF7C9}"/>
              </a:ext>
            </a:extLst>
          </p:cNvPr>
          <p:cNvSpPr/>
          <p:nvPr/>
        </p:nvSpPr>
        <p:spPr>
          <a:xfrm>
            <a:off x="629841" y="600372"/>
            <a:ext cx="7895034" cy="3947517"/>
          </a:xfrm>
          <a:prstGeom prst="rect">
            <a:avLst/>
          </a:prstGeom>
          <a:noFill/>
          <a:ln w="25400">
            <a:solidFill>
              <a:srgbClr val="0049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pic>
        <p:nvPicPr>
          <p:cNvPr id="14" name="Grafik 13">
            <a:extLst>
              <a:ext uri="{FF2B5EF4-FFF2-40B4-BE49-F238E27FC236}">
                <a16:creationId xmlns:a16="http://schemas.microsoft.com/office/drawing/2014/main" id="{F13F1060-32C2-7149-BC95-5D3F86F517ED}"/>
              </a:ext>
            </a:extLst>
          </p:cNvPr>
          <p:cNvPicPr>
            <a:picLocks noChangeAspect="1"/>
          </p:cNvPicPr>
          <p:nvPr/>
        </p:nvPicPr>
        <p:blipFill>
          <a:blip r:embed="rId2"/>
          <a:stretch>
            <a:fillRect/>
          </a:stretch>
        </p:blipFill>
        <p:spPr>
          <a:xfrm>
            <a:off x="3131642" y="2068660"/>
            <a:ext cx="2880717" cy="228056"/>
          </a:xfrm>
          <a:prstGeom prst="rect">
            <a:avLst/>
          </a:prstGeom>
        </p:spPr>
      </p:pic>
      <p:sp>
        <p:nvSpPr>
          <p:cNvPr id="5" name="Textfeld 4">
            <a:extLst>
              <a:ext uri="{FF2B5EF4-FFF2-40B4-BE49-F238E27FC236}">
                <a16:creationId xmlns:a16="http://schemas.microsoft.com/office/drawing/2014/main" id="{41694B13-AFDB-6641-8368-FB75BF18EFDD}"/>
              </a:ext>
            </a:extLst>
          </p:cNvPr>
          <p:cNvSpPr txBox="1"/>
          <p:nvPr/>
        </p:nvSpPr>
        <p:spPr>
          <a:xfrm>
            <a:off x="629841" y="2740110"/>
            <a:ext cx="7895034" cy="461665"/>
          </a:xfrm>
          <a:prstGeom prst="rect">
            <a:avLst/>
          </a:prstGeom>
          <a:noFill/>
        </p:spPr>
        <p:txBody>
          <a:bodyPr wrap="square" rtlCol="0">
            <a:spAutoFit/>
          </a:bodyPr>
          <a:lstStyle/>
          <a:p>
            <a:pPr algn="ctr"/>
            <a:r>
              <a:rPr lang="de-DE" sz="2400" b="1" cap="all" baseline="0" dirty="0" err="1">
                <a:solidFill>
                  <a:srgbClr val="004991"/>
                </a:solidFill>
              </a:rPr>
              <a:t>Thank</a:t>
            </a:r>
            <a:r>
              <a:rPr lang="de-DE" sz="2400" b="1" cap="all" baseline="0" dirty="0">
                <a:solidFill>
                  <a:srgbClr val="004991"/>
                </a:solidFill>
              </a:rPr>
              <a:t> </a:t>
            </a:r>
            <a:r>
              <a:rPr lang="de-DE" sz="2400" b="1" cap="all" baseline="0" dirty="0" err="1">
                <a:solidFill>
                  <a:srgbClr val="004991"/>
                </a:solidFill>
              </a:rPr>
              <a:t>you</a:t>
            </a:r>
            <a:r>
              <a:rPr lang="de-DE" sz="2400" b="1" cap="all" baseline="0" dirty="0">
                <a:solidFill>
                  <a:srgbClr val="004991"/>
                </a:solidFill>
              </a:rPr>
              <a:t>.</a:t>
            </a:r>
          </a:p>
        </p:txBody>
      </p:sp>
    </p:spTree>
    <p:extLst>
      <p:ext uri="{BB962C8B-B14F-4D97-AF65-F5344CB8AC3E}">
        <p14:creationId xmlns:p14="http://schemas.microsoft.com/office/powerpoint/2010/main" val="4196617871"/>
      </p:ext>
    </p:extLst>
  </p:cSld>
  <p:clrMapOvr>
    <a:masterClrMapping/>
  </p:clrMapOvr>
  <p:hf sldNum="0" hdr="0" ftr="0" dt="0"/>
  <p:extLst mod="1">
    <p:ext uri="{DCECCB84-F9BA-43D5-87BE-67443E8EF086}">
      <p15:sldGuideLst xmlns:p15="http://schemas.microsoft.com/office/powerpoint/2012/main">
        <p15:guide id="1" pos="93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pPr lvl="0"/>
            <a:r>
              <a:rPr lang="en-US"/>
              <a:t>Edit Master text styles</a:t>
            </a: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88485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CCA3EC76-7D8D-7040-A1D0-FCD696032630}"/>
              </a:ext>
            </a:extLst>
          </p:cNvPr>
          <p:cNvSpPr/>
          <p:nvPr/>
        </p:nvSpPr>
        <p:spPr>
          <a:xfrm>
            <a:off x="0" y="0"/>
            <a:ext cx="9144000" cy="5029200"/>
          </a:xfrm>
          <a:custGeom>
            <a:avLst/>
            <a:gdLst>
              <a:gd name="connsiteX0" fmla="*/ 0 w 12192000"/>
              <a:gd name="connsiteY0" fmla="*/ 0 h 6705600"/>
              <a:gd name="connsiteX1" fmla="*/ 12192000 w 12192000"/>
              <a:gd name="connsiteY1" fmla="*/ 0 h 6705600"/>
              <a:gd name="connsiteX2" fmla="*/ 12192000 w 12192000"/>
              <a:gd name="connsiteY2" fmla="*/ 6705600 h 6705600"/>
              <a:gd name="connsiteX3" fmla="*/ 0 w 12192000"/>
              <a:gd name="connsiteY3" fmla="*/ 6705600 h 6705600"/>
              <a:gd name="connsiteX4" fmla="*/ 0 w 12192000"/>
              <a:gd name="connsiteY4" fmla="*/ 0 h 6705600"/>
              <a:gd name="connsiteX0" fmla="*/ 0 w 12192000"/>
              <a:gd name="connsiteY0" fmla="*/ 0 h 6705600"/>
              <a:gd name="connsiteX1" fmla="*/ 12192000 w 12192000"/>
              <a:gd name="connsiteY1" fmla="*/ 0 h 6705600"/>
              <a:gd name="connsiteX2" fmla="*/ 12192000 w 12192000"/>
              <a:gd name="connsiteY2" fmla="*/ 6362700 h 6705600"/>
              <a:gd name="connsiteX3" fmla="*/ 0 w 12192000"/>
              <a:gd name="connsiteY3" fmla="*/ 6705600 h 6705600"/>
              <a:gd name="connsiteX4" fmla="*/ 0 w 12192000"/>
              <a:gd name="connsiteY4" fmla="*/ 0 h 670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705600">
                <a:moveTo>
                  <a:pt x="0" y="0"/>
                </a:moveTo>
                <a:lnTo>
                  <a:pt x="12192000" y="0"/>
                </a:lnTo>
                <a:lnTo>
                  <a:pt x="12192000" y="6362700"/>
                </a:lnTo>
                <a:lnTo>
                  <a:pt x="0" y="6705600"/>
                </a:lnTo>
                <a:lnTo>
                  <a:pt x="0" y="0"/>
                </a:lnTo>
                <a:close/>
              </a:path>
            </a:pathLst>
          </a:cu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sp>
        <p:nvSpPr>
          <p:cNvPr id="13" name="Textfeld 12">
            <a:extLst>
              <a:ext uri="{FF2B5EF4-FFF2-40B4-BE49-F238E27FC236}">
                <a16:creationId xmlns:a16="http://schemas.microsoft.com/office/drawing/2014/main" id="{E1C522E0-F108-834C-923D-096A8BB8B2D4}"/>
              </a:ext>
            </a:extLst>
          </p:cNvPr>
          <p:cNvSpPr txBox="1"/>
          <p:nvPr/>
        </p:nvSpPr>
        <p:spPr>
          <a:xfrm>
            <a:off x="628650" y="1476555"/>
            <a:ext cx="534670" cy="530915"/>
          </a:xfrm>
          <a:prstGeom prst="rect">
            <a:avLst/>
          </a:prstGeom>
          <a:noFill/>
        </p:spPr>
        <p:txBody>
          <a:bodyPr wrap="square" lIns="0" tIns="0" rIns="0" bIns="0" rtlCol="0">
            <a:spAutoFit/>
          </a:bodyPr>
          <a:lstStyle/>
          <a:p>
            <a:r>
              <a:rPr lang="de-DE" sz="3450" b="1" dirty="0">
                <a:solidFill>
                  <a:srgbClr val="F7A723"/>
                </a:solidFill>
              </a:rPr>
              <a:t>//</a:t>
            </a:r>
          </a:p>
        </p:txBody>
      </p:sp>
      <p:sp>
        <p:nvSpPr>
          <p:cNvPr id="14" name="Textplatzhalter 8">
            <a:extLst>
              <a:ext uri="{FF2B5EF4-FFF2-40B4-BE49-F238E27FC236}">
                <a16:creationId xmlns:a16="http://schemas.microsoft.com/office/drawing/2014/main" id="{BF8D0DE0-9FD6-5F43-A21F-26F9331F1D31}"/>
              </a:ext>
            </a:extLst>
          </p:cNvPr>
          <p:cNvSpPr>
            <a:spLocks noGrp="1"/>
          </p:cNvSpPr>
          <p:nvPr>
            <p:ph type="body" sz="quarter" idx="13" hasCustomPrompt="1"/>
          </p:nvPr>
        </p:nvSpPr>
        <p:spPr>
          <a:xfrm>
            <a:off x="4733762" y="1755000"/>
            <a:ext cx="3781425" cy="283350"/>
          </a:xfrm>
        </p:spPr>
        <p:txBody>
          <a:bodyPr>
            <a:normAutofit/>
          </a:bodyPr>
          <a:lstStyle>
            <a:lvl1pPr marL="0" indent="0">
              <a:buNone/>
              <a:defRPr sz="1350" cap="all" baseline="0">
                <a:solidFill>
                  <a:schemeClr val="bg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de-DE" dirty="0"/>
              <a:t>// Mastertextformat bearbeiten</a:t>
            </a:r>
          </a:p>
        </p:txBody>
      </p:sp>
      <p:sp>
        <p:nvSpPr>
          <p:cNvPr id="15" name="Textplatzhalter 8">
            <a:extLst>
              <a:ext uri="{FF2B5EF4-FFF2-40B4-BE49-F238E27FC236}">
                <a16:creationId xmlns:a16="http://schemas.microsoft.com/office/drawing/2014/main" id="{F7FD2433-7DB4-8548-A7B4-29C36EEA25DE}"/>
              </a:ext>
            </a:extLst>
          </p:cNvPr>
          <p:cNvSpPr>
            <a:spLocks noGrp="1"/>
          </p:cNvSpPr>
          <p:nvPr>
            <p:ph type="body" sz="quarter" idx="14" hasCustomPrompt="1"/>
          </p:nvPr>
        </p:nvSpPr>
        <p:spPr>
          <a:xfrm>
            <a:off x="4742260" y="2116950"/>
            <a:ext cx="3781425" cy="283350"/>
          </a:xfrm>
        </p:spPr>
        <p:txBody>
          <a:bodyPr>
            <a:normAutofit/>
          </a:bodyPr>
          <a:lstStyle>
            <a:lvl1pPr marL="0" indent="0">
              <a:buNone/>
              <a:defRPr sz="1350" cap="all" baseline="0">
                <a:solidFill>
                  <a:schemeClr val="bg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de-DE" dirty="0"/>
              <a:t>// Mastertextformat bearbeiten</a:t>
            </a:r>
          </a:p>
        </p:txBody>
      </p:sp>
      <p:sp>
        <p:nvSpPr>
          <p:cNvPr id="22" name="Textplatzhalter 8">
            <a:extLst>
              <a:ext uri="{FF2B5EF4-FFF2-40B4-BE49-F238E27FC236}">
                <a16:creationId xmlns:a16="http://schemas.microsoft.com/office/drawing/2014/main" id="{8EA4BCB7-532D-414B-A19A-D52A82FF6135}"/>
              </a:ext>
            </a:extLst>
          </p:cNvPr>
          <p:cNvSpPr>
            <a:spLocks noGrp="1"/>
          </p:cNvSpPr>
          <p:nvPr>
            <p:ph type="body" sz="quarter" idx="15" hasCustomPrompt="1"/>
          </p:nvPr>
        </p:nvSpPr>
        <p:spPr>
          <a:xfrm>
            <a:off x="4734953" y="2478900"/>
            <a:ext cx="3781425" cy="283350"/>
          </a:xfrm>
        </p:spPr>
        <p:txBody>
          <a:bodyPr>
            <a:normAutofit/>
          </a:bodyPr>
          <a:lstStyle>
            <a:lvl1pPr marL="0" indent="0">
              <a:buNone/>
              <a:defRPr sz="1350" cap="all" baseline="0">
                <a:solidFill>
                  <a:schemeClr val="bg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de-DE" dirty="0"/>
              <a:t>// Mastertextformat bearbeiten</a:t>
            </a:r>
          </a:p>
        </p:txBody>
      </p:sp>
      <p:sp>
        <p:nvSpPr>
          <p:cNvPr id="23" name="Textplatzhalter 8">
            <a:extLst>
              <a:ext uri="{FF2B5EF4-FFF2-40B4-BE49-F238E27FC236}">
                <a16:creationId xmlns:a16="http://schemas.microsoft.com/office/drawing/2014/main" id="{89B38CB6-1E11-EE43-BCFE-95B146939E33}"/>
              </a:ext>
            </a:extLst>
          </p:cNvPr>
          <p:cNvSpPr>
            <a:spLocks noGrp="1"/>
          </p:cNvSpPr>
          <p:nvPr>
            <p:ph type="body" sz="quarter" idx="16" hasCustomPrompt="1"/>
          </p:nvPr>
        </p:nvSpPr>
        <p:spPr>
          <a:xfrm>
            <a:off x="4743450" y="2840850"/>
            <a:ext cx="3781425" cy="283350"/>
          </a:xfrm>
        </p:spPr>
        <p:txBody>
          <a:bodyPr>
            <a:normAutofit/>
          </a:bodyPr>
          <a:lstStyle>
            <a:lvl1pPr marL="0" indent="0">
              <a:buNone/>
              <a:defRPr sz="1350" cap="all" baseline="0">
                <a:solidFill>
                  <a:schemeClr val="bg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de-DE" dirty="0"/>
              <a:t>// Mastertextformat bearbeiten</a:t>
            </a:r>
          </a:p>
        </p:txBody>
      </p:sp>
      <p:sp>
        <p:nvSpPr>
          <p:cNvPr id="24" name="Textplatzhalter 8">
            <a:extLst>
              <a:ext uri="{FF2B5EF4-FFF2-40B4-BE49-F238E27FC236}">
                <a16:creationId xmlns:a16="http://schemas.microsoft.com/office/drawing/2014/main" id="{DD8F3534-DB5E-5243-B09D-739B375AC6F8}"/>
              </a:ext>
            </a:extLst>
          </p:cNvPr>
          <p:cNvSpPr>
            <a:spLocks noGrp="1"/>
          </p:cNvSpPr>
          <p:nvPr>
            <p:ph type="body" sz="quarter" idx="17" hasCustomPrompt="1"/>
          </p:nvPr>
        </p:nvSpPr>
        <p:spPr>
          <a:xfrm>
            <a:off x="4734953" y="3202800"/>
            <a:ext cx="3781425" cy="283350"/>
          </a:xfrm>
        </p:spPr>
        <p:txBody>
          <a:bodyPr>
            <a:normAutofit/>
          </a:bodyPr>
          <a:lstStyle>
            <a:lvl1pPr marL="0" indent="0">
              <a:buNone/>
              <a:defRPr sz="1350" cap="all" baseline="0">
                <a:solidFill>
                  <a:schemeClr val="bg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de-DE" dirty="0"/>
              <a:t>// Mastertextformat bearbeiten</a:t>
            </a:r>
          </a:p>
        </p:txBody>
      </p:sp>
      <p:sp>
        <p:nvSpPr>
          <p:cNvPr id="25" name="Textplatzhalter 8">
            <a:extLst>
              <a:ext uri="{FF2B5EF4-FFF2-40B4-BE49-F238E27FC236}">
                <a16:creationId xmlns:a16="http://schemas.microsoft.com/office/drawing/2014/main" id="{037C93D5-3F54-6D4B-95C5-87215FCFD55C}"/>
              </a:ext>
            </a:extLst>
          </p:cNvPr>
          <p:cNvSpPr>
            <a:spLocks noGrp="1"/>
          </p:cNvSpPr>
          <p:nvPr>
            <p:ph type="body" sz="quarter" idx="18" hasCustomPrompt="1"/>
          </p:nvPr>
        </p:nvSpPr>
        <p:spPr>
          <a:xfrm>
            <a:off x="4743450" y="3564750"/>
            <a:ext cx="3781425" cy="283350"/>
          </a:xfrm>
        </p:spPr>
        <p:txBody>
          <a:bodyPr>
            <a:normAutofit/>
          </a:bodyPr>
          <a:lstStyle>
            <a:lvl1pPr marL="0" indent="0">
              <a:buNone/>
              <a:defRPr sz="1350" cap="all" baseline="0">
                <a:solidFill>
                  <a:schemeClr val="bg1"/>
                </a:solidFill>
              </a:defRPr>
            </a:lvl1pPr>
            <a:lvl2pPr>
              <a:defRPr sz="1350">
                <a:solidFill>
                  <a:schemeClr val="bg1"/>
                </a:solidFill>
              </a:defRPr>
            </a:lvl2pPr>
            <a:lvl3pPr>
              <a:defRPr sz="1350">
                <a:solidFill>
                  <a:schemeClr val="bg1"/>
                </a:solidFill>
              </a:defRPr>
            </a:lvl3pPr>
            <a:lvl4pPr>
              <a:defRPr sz="1350">
                <a:solidFill>
                  <a:schemeClr val="bg1"/>
                </a:solidFill>
              </a:defRPr>
            </a:lvl4pPr>
            <a:lvl5pPr>
              <a:defRPr sz="1350">
                <a:solidFill>
                  <a:schemeClr val="bg1"/>
                </a:solidFill>
              </a:defRPr>
            </a:lvl5pPr>
          </a:lstStyle>
          <a:p>
            <a:pPr lvl="0"/>
            <a:r>
              <a:rPr lang="de-DE" dirty="0"/>
              <a:t>// Mastertextformat bearbeiten</a:t>
            </a:r>
          </a:p>
        </p:txBody>
      </p:sp>
      <p:sp>
        <p:nvSpPr>
          <p:cNvPr id="5" name="Foliennummernplatzhalter 4">
            <a:extLst>
              <a:ext uri="{FF2B5EF4-FFF2-40B4-BE49-F238E27FC236}">
                <a16:creationId xmlns:a16="http://schemas.microsoft.com/office/drawing/2014/main" id="{0BB2B9A9-9095-9841-9D80-33F8058C9839}"/>
              </a:ext>
            </a:extLst>
          </p:cNvPr>
          <p:cNvSpPr>
            <a:spLocks noGrp="1"/>
          </p:cNvSpPr>
          <p:nvPr>
            <p:ph type="sldNum" sz="quarter" idx="19"/>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3" name="Textfeld 2">
            <a:extLst>
              <a:ext uri="{FF2B5EF4-FFF2-40B4-BE49-F238E27FC236}">
                <a16:creationId xmlns:a16="http://schemas.microsoft.com/office/drawing/2014/main" id="{4E131ED4-50AB-374A-85F2-5EDF0B99EEFE}"/>
              </a:ext>
            </a:extLst>
          </p:cNvPr>
          <p:cNvSpPr txBox="1"/>
          <p:nvPr/>
        </p:nvSpPr>
        <p:spPr>
          <a:xfrm>
            <a:off x="967740" y="1630680"/>
            <a:ext cx="3253740" cy="461665"/>
          </a:xfrm>
          <a:prstGeom prst="rect">
            <a:avLst/>
          </a:prstGeom>
          <a:noFill/>
        </p:spPr>
        <p:txBody>
          <a:bodyPr wrap="square" rtlCol="0">
            <a:spAutoFit/>
          </a:bodyPr>
          <a:lstStyle/>
          <a:p>
            <a:r>
              <a:rPr lang="de-DE" sz="2400" cap="all" baseline="0" dirty="0">
                <a:solidFill>
                  <a:schemeClr val="bg1"/>
                </a:solidFill>
              </a:rPr>
              <a:t>Agenda.</a:t>
            </a:r>
          </a:p>
        </p:txBody>
      </p:sp>
    </p:spTree>
    <p:extLst>
      <p:ext uri="{BB962C8B-B14F-4D97-AF65-F5344CB8AC3E}">
        <p14:creationId xmlns:p14="http://schemas.microsoft.com/office/powerpoint/2010/main" val="2143036086"/>
      </p:ext>
    </p:extLst>
  </p:cSld>
  <p:clrMapOvr>
    <a:masterClrMapping/>
  </p:clrMapOvr>
  <p:hf sldNum="0" hdr="0" ftr="0" dt="0"/>
  <p:extLst mod="1">
    <p:ext uri="{DCECCB84-F9BA-43D5-87BE-67443E8EF086}">
      <p15:sldGuideLst xmlns:p15="http://schemas.microsoft.com/office/powerpoint/2012/main">
        <p15:guide id="2" pos="674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8"/>
        <p:cNvGrpSpPr/>
        <p:nvPr/>
      </p:nvGrpSpPr>
      <p:grpSpPr>
        <a:xfrm>
          <a:off x="0" y="0"/>
          <a:ext cx="0" cy="0"/>
          <a:chOff x="0" y="0"/>
          <a:chExt cx="0" cy="0"/>
        </a:xfrm>
      </p:grpSpPr>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pPr lvl="0"/>
            <a:r>
              <a:rPr lang="en-US"/>
              <a:t>Edit Master text styles</a:t>
            </a: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pPr lvl="0"/>
            <a:r>
              <a:rPr lang="en-US"/>
              <a:t>Edit Master text styles</a:t>
            </a: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77783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9"/>
        <p:cNvGrpSpPr/>
        <p:nvPr/>
      </p:nvGrpSpPr>
      <p:grpSpPr>
        <a:xfrm>
          <a:off x="0" y="0"/>
          <a:ext cx="0" cy="0"/>
          <a:chOff x="0" y="0"/>
          <a:chExt cx="0" cy="0"/>
        </a:xfrm>
      </p:grpSpPr>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51356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Kapitelseite mit Bildfläche klein">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2BAE58C5-8A37-0940-ADBA-E331964AA86E}"/>
              </a:ext>
            </a:extLst>
          </p:cNvPr>
          <p:cNvSpPr/>
          <p:nvPr/>
        </p:nvSpPr>
        <p:spPr>
          <a:xfrm>
            <a:off x="0" y="0"/>
            <a:ext cx="4572000" cy="5143500"/>
          </a:xfrm>
          <a:prstGeom prst="rect">
            <a:avLst/>
          </a:pr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sp>
        <p:nvSpPr>
          <p:cNvPr id="18" name="Textplatzhalter 17">
            <a:extLst>
              <a:ext uri="{FF2B5EF4-FFF2-40B4-BE49-F238E27FC236}">
                <a16:creationId xmlns:a16="http://schemas.microsoft.com/office/drawing/2014/main" id="{46F792AA-EBD7-544A-9C77-CF1E391C6F71}"/>
              </a:ext>
            </a:extLst>
          </p:cNvPr>
          <p:cNvSpPr>
            <a:spLocks noGrp="1"/>
          </p:cNvSpPr>
          <p:nvPr>
            <p:ph type="body" sz="quarter" idx="10" hasCustomPrompt="1"/>
          </p:nvPr>
        </p:nvSpPr>
        <p:spPr>
          <a:xfrm>
            <a:off x="1115616" y="1214582"/>
            <a:ext cx="1789771" cy="1195504"/>
          </a:xfrm>
        </p:spPr>
        <p:txBody>
          <a:bodyPr>
            <a:noAutofit/>
          </a:bodyPr>
          <a:lstStyle>
            <a:lvl1pPr marL="0" indent="0" algn="l">
              <a:lnSpc>
                <a:spcPct val="100000"/>
              </a:lnSpc>
              <a:buNone/>
              <a:defRPr sz="8250" b="1" cap="all" baseline="0">
                <a:solidFill>
                  <a:schemeClr val="bg1"/>
                </a:solidFill>
              </a:defRPr>
            </a:lvl1pPr>
          </a:lstStyle>
          <a:p>
            <a:pPr lvl="0"/>
            <a:r>
              <a:rPr lang="de-DE" dirty="0"/>
              <a:t>01</a:t>
            </a:r>
          </a:p>
        </p:txBody>
      </p:sp>
      <p:sp>
        <p:nvSpPr>
          <p:cNvPr id="20" name="Textplatzhalter 19">
            <a:extLst>
              <a:ext uri="{FF2B5EF4-FFF2-40B4-BE49-F238E27FC236}">
                <a16:creationId xmlns:a16="http://schemas.microsoft.com/office/drawing/2014/main" id="{304A8FAE-378F-5F41-93C1-5B00F909D6FB}"/>
              </a:ext>
            </a:extLst>
          </p:cNvPr>
          <p:cNvSpPr>
            <a:spLocks noGrp="1"/>
          </p:cNvSpPr>
          <p:nvPr>
            <p:ph type="body" sz="quarter" idx="11" hasCustomPrompt="1"/>
          </p:nvPr>
        </p:nvSpPr>
        <p:spPr>
          <a:xfrm>
            <a:off x="1115616" y="3369711"/>
            <a:ext cx="2580084" cy="459988"/>
          </a:xfrm>
        </p:spPr>
        <p:txBody>
          <a:bodyPr>
            <a:noAutofit/>
          </a:bodyPr>
          <a:lstStyle>
            <a:lvl1pPr marL="0" indent="0" algn="l">
              <a:lnSpc>
                <a:spcPts val="1035"/>
              </a:lnSpc>
              <a:buNone/>
              <a:defRPr sz="1050">
                <a:solidFill>
                  <a:schemeClr val="bg1"/>
                </a:solidFill>
              </a:defRPr>
            </a:lvl1pPr>
          </a:lstStyle>
          <a:p>
            <a:r>
              <a:rPr lang="de-DE" dirty="0">
                <a:effectLst/>
                <a:latin typeface="Calibri" panose="020F0502020204030204" pitchFamily="34" charset="0"/>
              </a:rPr>
              <a:t>Hallo. Ich bin ein kleiner Blindtext. </a:t>
            </a:r>
          </a:p>
          <a:p>
            <a:r>
              <a:rPr lang="de-DE" dirty="0">
                <a:effectLst/>
                <a:latin typeface="Calibri" panose="020F0502020204030204" pitchFamily="34" charset="0"/>
              </a:rPr>
              <a:t>Und zwar schon so lange ich denken kann.</a:t>
            </a:r>
          </a:p>
        </p:txBody>
      </p:sp>
      <p:pic>
        <p:nvPicPr>
          <p:cNvPr id="9" name="Grafik 8">
            <a:extLst>
              <a:ext uri="{FF2B5EF4-FFF2-40B4-BE49-F238E27FC236}">
                <a16:creationId xmlns:a16="http://schemas.microsoft.com/office/drawing/2014/main" id="{7AF9EEB5-AB01-4C4B-9D59-544AA524CC50}"/>
              </a:ext>
            </a:extLst>
          </p:cNvPr>
          <p:cNvPicPr>
            <a:picLocks noChangeAspect="1"/>
          </p:cNvPicPr>
          <p:nvPr/>
        </p:nvPicPr>
        <p:blipFill>
          <a:blip r:embed="rId2"/>
          <a:stretch>
            <a:fillRect/>
          </a:stretch>
        </p:blipFill>
        <p:spPr>
          <a:xfrm>
            <a:off x="1115616" y="3967327"/>
            <a:ext cx="966418" cy="77459"/>
          </a:xfrm>
          <a:prstGeom prst="rect">
            <a:avLst/>
          </a:prstGeom>
        </p:spPr>
      </p:pic>
      <p:sp>
        <p:nvSpPr>
          <p:cNvPr id="4" name="Titel 3">
            <a:extLst>
              <a:ext uri="{FF2B5EF4-FFF2-40B4-BE49-F238E27FC236}">
                <a16:creationId xmlns:a16="http://schemas.microsoft.com/office/drawing/2014/main" id="{DA3B8B9B-4E12-7D4E-B932-14FDC00E6305}"/>
              </a:ext>
            </a:extLst>
          </p:cNvPr>
          <p:cNvSpPr>
            <a:spLocks noGrp="1"/>
          </p:cNvSpPr>
          <p:nvPr>
            <p:ph type="title" hasCustomPrompt="1"/>
          </p:nvPr>
        </p:nvSpPr>
        <p:spPr>
          <a:xfrm>
            <a:off x="1115616" y="2496481"/>
            <a:ext cx="2557224" cy="765089"/>
          </a:xfrm>
        </p:spPr>
        <p:txBody>
          <a:bodyPr/>
          <a:lstStyle>
            <a:lvl1pPr algn="l">
              <a:defRPr>
                <a:solidFill>
                  <a:schemeClr val="bg1"/>
                </a:solidFill>
              </a:defRPr>
            </a:lvl1pPr>
          </a:lstStyle>
          <a:p>
            <a:r>
              <a:rPr lang="de-DE" dirty="0"/>
              <a:t>Platzhalter</a:t>
            </a:r>
            <a:br>
              <a:rPr lang="de-DE" dirty="0"/>
            </a:br>
            <a:r>
              <a:rPr lang="de-DE" dirty="0"/>
              <a:t>Kapitelthema XY</a:t>
            </a:r>
          </a:p>
        </p:txBody>
      </p:sp>
      <p:sp>
        <p:nvSpPr>
          <p:cNvPr id="10" name="Rechteck 9">
            <a:extLst>
              <a:ext uri="{FF2B5EF4-FFF2-40B4-BE49-F238E27FC236}">
                <a16:creationId xmlns:a16="http://schemas.microsoft.com/office/drawing/2014/main" id="{626125DB-BBE9-8A49-8FBB-3A036EFEB652}"/>
              </a:ext>
            </a:extLst>
          </p:cNvPr>
          <p:cNvSpPr/>
          <p:nvPr/>
        </p:nvSpPr>
        <p:spPr>
          <a:xfrm>
            <a:off x="629842" y="600372"/>
            <a:ext cx="3344282" cy="3947517"/>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sp>
        <p:nvSpPr>
          <p:cNvPr id="3" name="Bildplatzhalter 2">
            <a:extLst>
              <a:ext uri="{FF2B5EF4-FFF2-40B4-BE49-F238E27FC236}">
                <a16:creationId xmlns:a16="http://schemas.microsoft.com/office/drawing/2014/main" id="{479CF1E4-179C-894B-87BE-21D003C9BCFC}"/>
              </a:ext>
            </a:extLst>
          </p:cNvPr>
          <p:cNvSpPr>
            <a:spLocks noGrp="1"/>
          </p:cNvSpPr>
          <p:nvPr>
            <p:ph type="pic" sz="quarter" idx="12"/>
          </p:nvPr>
        </p:nvSpPr>
        <p:spPr>
          <a:xfrm>
            <a:off x="4572000" y="0"/>
            <a:ext cx="4572000" cy="5143500"/>
          </a:xfrm>
        </p:spPr>
        <p:txBody>
          <a:bodyPr/>
          <a:lstStyle/>
          <a:p>
            <a:r>
              <a:rPr lang="en-US"/>
              <a:t>Click icon to add picture</a:t>
            </a:r>
            <a:endParaRPr lang="de-DE"/>
          </a:p>
        </p:txBody>
      </p:sp>
    </p:spTree>
    <p:extLst>
      <p:ext uri="{BB962C8B-B14F-4D97-AF65-F5344CB8AC3E}">
        <p14:creationId xmlns:p14="http://schemas.microsoft.com/office/powerpoint/2010/main" val="2299035396"/>
      </p:ext>
    </p:extLst>
  </p:cSld>
  <p:clrMapOvr>
    <a:masterClrMapping/>
  </p:clrMapOvr>
  <p:hf sldNum="0" hdr="0" ftr="0" dt="0"/>
  <p:extLst mod="1">
    <p:ext uri="{DCECCB84-F9BA-43D5-87BE-67443E8EF086}">
      <p15:sldGuideLst xmlns:p15="http://schemas.microsoft.com/office/powerpoint/2012/main">
        <p15:guide id="1" pos="937">
          <p15:clr>
            <a:srgbClr val="FBAE40"/>
          </p15:clr>
        </p15:guide>
        <p15:guide id="2" pos="674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Kapitelseite mit Bildfläche groß">
    <p:bg>
      <p:bgPr>
        <a:blipFill>
          <a:blip r:embed="rId2"/>
          <a:stretch>
            <a:fillRect/>
          </a:stretch>
        </a:blipFill>
        <a:effectLst/>
      </p:bgPr>
    </p:bg>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F76BB9C0-DB21-0D4D-8C31-1BE9CE9CF7C9}"/>
              </a:ext>
            </a:extLst>
          </p:cNvPr>
          <p:cNvSpPr/>
          <p:nvPr/>
        </p:nvSpPr>
        <p:spPr>
          <a:xfrm>
            <a:off x="629841" y="600372"/>
            <a:ext cx="7895034" cy="3947517"/>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sp>
        <p:nvSpPr>
          <p:cNvPr id="18" name="Textplatzhalter 17">
            <a:extLst>
              <a:ext uri="{FF2B5EF4-FFF2-40B4-BE49-F238E27FC236}">
                <a16:creationId xmlns:a16="http://schemas.microsoft.com/office/drawing/2014/main" id="{46F792AA-EBD7-544A-9C77-CF1E391C6F71}"/>
              </a:ext>
            </a:extLst>
          </p:cNvPr>
          <p:cNvSpPr>
            <a:spLocks noGrp="1"/>
          </p:cNvSpPr>
          <p:nvPr>
            <p:ph type="body" sz="quarter" idx="10" hasCustomPrompt="1"/>
          </p:nvPr>
        </p:nvSpPr>
        <p:spPr>
          <a:xfrm>
            <a:off x="1115616" y="1214582"/>
            <a:ext cx="1789771" cy="1195504"/>
          </a:xfrm>
        </p:spPr>
        <p:txBody>
          <a:bodyPr>
            <a:noAutofit/>
          </a:bodyPr>
          <a:lstStyle>
            <a:lvl1pPr marL="0" indent="0" algn="l">
              <a:lnSpc>
                <a:spcPct val="100000"/>
              </a:lnSpc>
              <a:buNone/>
              <a:defRPr sz="8250" b="1" cap="all" baseline="0">
                <a:solidFill>
                  <a:schemeClr val="bg1"/>
                </a:solidFill>
              </a:defRPr>
            </a:lvl1pPr>
          </a:lstStyle>
          <a:p>
            <a:pPr lvl="0"/>
            <a:r>
              <a:rPr lang="de-DE" dirty="0"/>
              <a:t>01</a:t>
            </a:r>
          </a:p>
        </p:txBody>
      </p:sp>
      <p:pic>
        <p:nvPicPr>
          <p:cNvPr id="9" name="Grafik 8">
            <a:extLst>
              <a:ext uri="{FF2B5EF4-FFF2-40B4-BE49-F238E27FC236}">
                <a16:creationId xmlns:a16="http://schemas.microsoft.com/office/drawing/2014/main" id="{7AF9EEB5-AB01-4C4B-9D59-544AA524CC50}"/>
              </a:ext>
            </a:extLst>
          </p:cNvPr>
          <p:cNvPicPr>
            <a:picLocks noChangeAspect="1"/>
          </p:cNvPicPr>
          <p:nvPr/>
        </p:nvPicPr>
        <p:blipFill>
          <a:blip r:embed="rId3"/>
          <a:stretch>
            <a:fillRect/>
          </a:stretch>
        </p:blipFill>
        <p:spPr>
          <a:xfrm>
            <a:off x="1115616" y="3967327"/>
            <a:ext cx="966418" cy="77459"/>
          </a:xfrm>
          <a:prstGeom prst="rect">
            <a:avLst/>
          </a:prstGeom>
        </p:spPr>
      </p:pic>
      <p:sp>
        <p:nvSpPr>
          <p:cNvPr id="20" name="Textplatzhalter 19">
            <a:extLst>
              <a:ext uri="{FF2B5EF4-FFF2-40B4-BE49-F238E27FC236}">
                <a16:creationId xmlns:a16="http://schemas.microsoft.com/office/drawing/2014/main" id="{304A8FAE-378F-5F41-93C1-5B00F909D6FB}"/>
              </a:ext>
            </a:extLst>
          </p:cNvPr>
          <p:cNvSpPr>
            <a:spLocks noGrp="1"/>
          </p:cNvSpPr>
          <p:nvPr>
            <p:ph type="body" sz="quarter" idx="11" hasCustomPrompt="1"/>
          </p:nvPr>
        </p:nvSpPr>
        <p:spPr>
          <a:xfrm>
            <a:off x="1115616" y="3362091"/>
            <a:ext cx="3456384" cy="459988"/>
          </a:xfrm>
        </p:spPr>
        <p:txBody>
          <a:bodyPr>
            <a:noAutofit/>
          </a:bodyPr>
          <a:lstStyle>
            <a:lvl1pPr marL="0" indent="0" algn="l">
              <a:lnSpc>
                <a:spcPts val="1035"/>
              </a:lnSpc>
              <a:buNone/>
              <a:defRPr sz="1050">
                <a:solidFill>
                  <a:schemeClr val="bg1"/>
                </a:solidFill>
              </a:defRPr>
            </a:lvl1pPr>
          </a:lstStyle>
          <a:p>
            <a:r>
              <a:rPr lang="de-DE" dirty="0">
                <a:effectLst/>
                <a:latin typeface="Calibri" panose="020F0502020204030204" pitchFamily="34" charset="0"/>
              </a:rPr>
              <a:t>Hallo. Ich bin ein kleiner Blindtext. </a:t>
            </a:r>
          </a:p>
          <a:p>
            <a:r>
              <a:rPr lang="de-DE" dirty="0">
                <a:effectLst/>
                <a:latin typeface="Calibri" panose="020F0502020204030204" pitchFamily="34" charset="0"/>
              </a:rPr>
              <a:t>Und zwar schon so lange ich denken kann.</a:t>
            </a:r>
          </a:p>
        </p:txBody>
      </p:sp>
      <p:sp>
        <p:nvSpPr>
          <p:cNvPr id="4" name="Titel 3">
            <a:extLst>
              <a:ext uri="{FF2B5EF4-FFF2-40B4-BE49-F238E27FC236}">
                <a16:creationId xmlns:a16="http://schemas.microsoft.com/office/drawing/2014/main" id="{DA3B8B9B-4E12-7D4E-B932-14FDC00E6305}"/>
              </a:ext>
            </a:extLst>
          </p:cNvPr>
          <p:cNvSpPr>
            <a:spLocks noGrp="1"/>
          </p:cNvSpPr>
          <p:nvPr>
            <p:ph type="title" hasCustomPrompt="1"/>
          </p:nvPr>
        </p:nvSpPr>
        <p:spPr>
          <a:xfrm>
            <a:off x="1115616" y="2496481"/>
            <a:ext cx="3456384" cy="765089"/>
          </a:xfrm>
        </p:spPr>
        <p:txBody>
          <a:bodyPr/>
          <a:lstStyle>
            <a:lvl1pPr algn="l">
              <a:defRPr>
                <a:solidFill>
                  <a:schemeClr val="bg1"/>
                </a:solidFill>
              </a:defRPr>
            </a:lvl1pPr>
          </a:lstStyle>
          <a:p>
            <a:r>
              <a:rPr lang="de-DE" dirty="0"/>
              <a:t>Platzhalter</a:t>
            </a:r>
            <a:br>
              <a:rPr lang="de-DE" dirty="0"/>
            </a:br>
            <a:r>
              <a:rPr lang="de-DE" dirty="0"/>
              <a:t>Kapitelthema XY</a:t>
            </a:r>
          </a:p>
        </p:txBody>
      </p:sp>
    </p:spTree>
    <p:extLst>
      <p:ext uri="{BB962C8B-B14F-4D97-AF65-F5344CB8AC3E}">
        <p14:creationId xmlns:p14="http://schemas.microsoft.com/office/powerpoint/2010/main" val="1238407995"/>
      </p:ext>
    </p:extLst>
  </p:cSld>
  <p:clrMapOvr>
    <a:masterClrMapping/>
  </p:clrMapOvr>
  <p:hf sldNum="0" hdr="0" ftr="0" dt="0"/>
  <p:extLst mod="1">
    <p:ext uri="{DCECCB84-F9BA-43D5-87BE-67443E8EF086}">
      <p15:sldGuideLst xmlns:p15="http://schemas.microsoft.com/office/powerpoint/2012/main">
        <p15:guide id="1" pos="937">
          <p15:clr>
            <a:srgbClr val="FBAE40"/>
          </p15:clr>
        </p15:guide>
        <p15:guide id="2" pos="674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Kapitelseite Typografisch">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CCA3EC76-7D8D-7040-A1D0-FCD696032630}"/>
              </a:ext>
            </a:extLst>
          </p:cNvPr>
          <p:cNvSpPr/>
          <p:nvPr/>
        </p:nvSpPr>
        <p:spPr>
          <a:xfrm>
            <a:off x="0" y="0"/>
            <a:ext cx="9144000" cy="5143500"/>
          </a:xfrm>
          <a:prstGeom prst="rect">
            <a:avLst/>
          </a:pr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sp>
        <p:nvSpPr>
          <p:cNvPr id="12" name="Rechteck 11">
            <a:extLst>
              <a:ext uri="{FF2B5EF4-FFF2-40B4-BE49-F238E27FC236}">
                <a16:creationId xmlns:a16="http://schemas.microsoft.com/office/drawing/2014/main" id="{F76BB9C0-DB21-0D4D-8C31-1BE9CE9CF7C9}"/>
              </a:ext>
            </a:extLst>
          </p:cNvPr>
          <p:cNvSpPr/>
          <p:nvPr/>
        </p:nvSpPr>
        <p:spPr>
          <a:xfrm>
            <a:off x="629841" y="600372"/>
            <a:ext cx="7895034" cy="3947517"/>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50"/>
          </a:p>
        </p:txBody>
      </p:sp>
      <p:sp>
        <p:nvSpPr>
          <p:cNvPr id="18" name="Textplatzhalter 17">
            <a:extLst>
              <a:ext uri="{FF2B5EF4-FFF2-40B4-BE49-F238E27FC236}">
                <a16:creationId xmlns:a16="http://schemas.microsoft.com/office/drawing/2014/main" id="{46F792AA-EBD7-544A-9C77-CF1E391C6F71}"/>
              </a:ext>
            </a:extLst>
          </p:cNvPr>
          <p:cNvSpPr>
            <a:spLocks noGrp="1"/>
          </p:cNvSpPr>
          <p:nvPr>
            <p:ph type="body" sz="quarter" idx="10" hasCustomPrompt="1"/>
          </p:nvPr>
        </p:nvSpPr>
        <p:spPr>
          <a:xfrm>
            <a:off x="1115616" y="1214582"/>
            <a:ext cx="1789771" cy="1195504"/>
          </a:xfrm>
        </p:spPr>
        <p:txBody>
          <a:bodyPr>
            <a:noAutofit/>
          </a:bodyPr>
          <a:lstStyle>
            <a:lvl1pPr marL="0" indent="0" algn="l">
              <a:lnSpc>
                <a:spcPct val="100000"/>
              </a:lnSpc>
              <a:buNone/>
              <a:defRPr sz="8250" b="1" cap="all" baseline="0">
                <a:solidFill>
                  <a:schemeClr val="bg1"/>
                </a:solidFill>
              </a:defRPr>
            </a:lvl1pPr>
          </a:lstStyle>
          <a:p>
            <a:pPr lvl="0"/>
            <a:r>
              <a:rPr lang="de-DE" dirty="0"/>
              <a:t>01</a:t>
            </a:r>
          </a:p>
        </p:txBody>
      </p:sp>
      <p:sp>
        <p:nvSpPr>
          <p:cNvPr id="20" name="Textplatzhalter 19">
            <a:extLst>
              <a:ext uri="{FF2B5EF4-FFF2-40B4-BE49-F238E27FC236}">
                <a16:creationId xmlns:a16="http://schemas.microsoft.com/office/drawing/2014/main" id="{304A8FAE-378F-5F41-93C1-5B00F909D6FB}"/>
              </a:ext>
            </a:extLst>
          </p:cNvPr>
          <p:cNvSpPr>
            <a:spLocks noGrp="1"/>
          </p:cNvSpPr>
          <p:nvPr>
            <p:ph type="body" sz="quarter" idx="11" hasCustomPrompt="1"/>
          </p:nvPr>
        </p:nvSpPr>
        <p:spPr>
          <a:xfrm>
            <a:off x="1115616" y="3362091"/>
            <a:ext cx="3456384" cy="459988"/>
          </a:xfrm>
        </p:spPr>
        <p:txBody>
          <a:bodyPr>
            <a:noAutofit/>
          </a:bodyPr>
          <a:lstStyle>
            <a:lvl1pPr marL="0" indent="0" algn="l">
              <a:lnSpc>
                <a:spcPts val="1035"/>
              </a:lnSpc>
              <a:buNone/>
              <a:defRPr sz="1050">
                <a:solidFill>
                  <a:schemeClr val="bg1"/>
                </a:solidFill>
              </a:defRPr>
            </a:lvl1pPr>
          </a:lstStyle>
          <a:p>
            <a:r>
              <a:rPr lang="de-DE" dirty="0">
                <a:effectLst/>
                <a:latin typeface="Calibri" panose="020F0502020204030204" pitchFamily="34" charset="0"/>
              </a:rPr>
              <a:t>Hallo. Ich bin ein kleiner Blindtext. </a:t>
            </a:r>
          </a:p>
          <a:p>
            <a:r>
              <a:rPr lang="de-DE" dirty="0">
                <a:effectLst/>
                <a:latin typeface="Calibri" panose="020F0502020204030204" pitchFamily="34" charset="0"/>
              </a:rPr>
              <a:t>Und zwar schon so lange ich denken kann.</a:t>
            </a:r>
          </a:p>
        </p:txBody>
      </p:sp>
      <p:pic>
        <p:nvPicPr>
          <p:cNvPr id="9" name="Grafik 8">
            <a:extLst>
              <a:ext uri="{FF2B5EF4-FFF2-40B4-BE49-F238E27FC236}">
                <a16:creationId xmlns:a16="http://schemas.microsoft.com/office/drawing/2014/main" id="{7AF9EEB5-AB01-4C4B-9D59-544AA524CC50}"/>
              </a:ext>
            </a:extLst>
          </p:cNvPr>
          <p:cNvPicPr>
            <a:picLocks noChangeAspect="1"/>
          </p:cNvPicPr>
          <p:nvPr/>
        </p:nvPicPr>
        <p:blipFill>
          <a:blip r:embed="rId2"/>
          <a:stretch>
            <a:fillRect/>
          </a:stretch>
        </p:blipFill>
        <p:spPr>
          <a:xfrm>
            <a:off x="1115616" y="3967327"/>
            <a:ext cx="966418" cy="77459"/>
          </a:xfrm>
          <a:prstGeom prst="rect">
            <a:avLst/>
          </a:prstGeom>
        </p:spPr>
      </p:pic>
      <p:sp>
        <p:nvSpPr>
          <p:cNvPr id="4" name="Titel 3">
            <a:extLst>
              <a:ext uri="{FF2B5EF4-FFF2-40B4-BE49-F238E27FC236}">
                <a16:creationId xmlns:a16="http://schemas.microsoft.com/office/drawing/2014/main" id="{DA3B8B9B-4E12-7D4E-B932-14FDC00E6305}"/>
              </a:ext>
            </a:extLst>
          </p:cNvPr>
          <p:cNvSpPr>
            <a:spLocks noGrp="1"/>
          </p:cNvSpPr>
          <p:nvPr>
            <p:ph type="title" hasCustomPrompt="1"/>
          </p:nvPr>
        </p:nvSpPr>
        <p:spPr>
          <a:xfrm>
            <a:off x="1115616" y="2496481"/>
            <a:ext cx="3456384" cy="765089"/>
          </a:xfrm>
        </p:spPr>
        <p:txBody>
          <a:bodyPr/>
          <a:lstStyle>
            <a:lvl1pPr algn="l">
              <a:defRPr>
                <a:solidFill>
                  <a:schemeClr val="bg1"/>
                </a:solidFill>
              </a:defRPr>
            </a:lvl1pPr>
          </a:lstStyle>
          <a:p>
            <a:r>
              <a:rPr lang="de-DE" dirty="0"/>
              <a:t>Platzhalter</a:t>
            </a:r>
            <a:br>
              <a:rPr lang="de-DE" dirty="0"/>
            </a:br>
            <a:r>
              <a:rPr lang="de-DE" dirty="0"/>
              <a:t>Kapitelthema XY</a:t>
            </a:r>
          </a:p>
        </p:txBody>
      </p:sp>
    </p:spTree>
    <p:extLst>
      <p:ext uri="{BB962C8B-B14F-4D97-AF65-F5344CB8AC3E}">
        <p14:creationId xmlns:p14="http://schemas.microsoft.com/office/powerpoint/2010/main" val="1078258995"/>
      </p:ext>
    </p:extLst>
  </p:cSld>
  <p:clrMapOvr>
    <a:masterClrMapping/>
  </p:clrMapOvr>
  <p:hf sldNum="0" hdr="0" ftr="0" dt="0"/>
  <p:extLst mod="1">
    <p:ext uri="{DCECCB84-F9BA-43D5-87BE-67443E8EF086}">
      <p15:sldGuideLst xmlns:p15="http://schemas.microsoft.com/office/powerpoint/2012/main">
        <p15:guide id="1" pos="937">
          <p15:clr>
            <a:srgbClr val="FBAE40"/>
          </p15:clr>
        </p15:guide>
        <p15:guide id="2" pos="674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xt 1-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F0697-3C17-A34A-A9E1-F9F3143A38C9}"/>
              </a:ext>
            </a:extLst>
          </p:cNvPr>
          <p:cNvSpPr>
            <a:spLocks noGrp="1"/>
          </p:cNvSpPr>
          <p:nvPr>
            <p:ph type="title" hasCustomPrompt="1"/>
          </p:nvPr>
        </p:nvSpPr>
        <p:spPr/>
        <p:txBody>
          <a:bodyPr/>
          <a:lstStyle/>
          <a:p>
            <a:r>
              <a:rPr lang="de-DE" dirty="0"/>
              <a:t>Mastertitelformat bearbeiten</a:t>
            </a:r>
            <a:br>
              <a:rPr lang="de-DE" dirty="0"/>
            </a:br>
            <a:r>
              <a:rPr lang="de-DE" dirty="0"/>
              <a:t>Ich bin ein Platzhalter</a:t>
            </a:r>
          </a:p>
        </p:txBody>
      </p:sp>
      <p:sp>
        <p:nvSpPr>
          <p:cNvPr id="7" name="Textplatzhalter 6">
            <a:extLst>
              <a:ext uri="{FF2B5EF4-FFF2-40B4-BE49-F238E27FC236}">
                <a16:creationId xmlns:a16="http://schemas.microsoft.com/office/drawing/2014/main" id="{F5CB400F-45E7-874D-98FC-0D6C854161AC}"/>
              </a:ext>
            </a:extLst>
          </p:cNvPr>
          <p:cNvSpPr>
            <a:spLocks noGrp="1"/>
          </p:cNvSpPr>
          <p:nvPr>
            <p:ph type="body" sz="quarter" idx="11"/>
          </p:nvPr>
        </p:nvSpPr>
        <p:spPr>
          <a:xfrm>
            <a:off x="629101" y="1755414"/>
            <a:ext cx="7886249" cy="28465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6" name="Foliennummernplatzhalter 4">
            <a:extLst>
              <a:ext uri="{FF2B5EF4-FFF2-40B4-BE49-F238E27FC236}">
                <a16:creationId xmlns:a16="http://schemas.microsoft.com/office/drawing/2014/main" id="{C7F2773F-E07B-4C42-B7B3-C32B09CD6A8D}"/>
              </a:ext>
            </a:extLst>
          </p:cNvPr>
          <p:cNvSpPr>
            <a:spLocks noGrp="1"/>
          </p:cNvSpPr>
          <p:nvPr>
            <p:ph type="sldNum" sz="quarter" idx="19"/>
          </p:nvPr>
        </p:nvSpPr>
        <p:spPr>
          <a:xfrm>
            <a:off x="8229600" y="4869656"/>
            <a:ext cx="285750" cy="189362"/>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7475185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2-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EF0697-3C17-A34A-A9E1-F9F3143A38C9}"/>
              </a:ext>
            </a:extLst>
          </p:cNvPr>
          <p:cNvSpPr>
            <a:spLocks noGrp="1"/>
          </p:cNvSpPr>
          <p:nvPr>
            <p:ph type="title" hasCustomPrompt="1"/>
          </p:nvPr>
        </p:nvSpPr>
        <p:spPr/>
        <p:txBody>
          <a:bodyPr/>
          <a:lstStyle/>
          <a:p>
            <a:r>
              <a:rPr lang="de-DE" dirty="0"/>
              <a:t>Mastertitelformat bearbeiten</a:t>
            </a:r>
            <a:br>
              <a:rPr lang="de-DE" dirty="0"/>
            </a:br>
            <a:r>
              <a:rPr lang="de-DE" dirty="0"/>
              <a:t>Ich bin ein Platzhalter</a:t>
            </a:r>
          </a:p>
        </p:txBody>
      </p:sp>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9" name="Textplatzhalter 8">
            <a:extLst>
              <a:ext uri="{FF2B5EF4-FFF2-40B4-BE49-F238E27FC236}">
                <a16:creationId xmlns:a16="http://schemas.microsoft.com/office/drawing/2014/main" id="{F6ECA3DB-3155-AC4D-B0B0-64ED7920EC66}"/>
              </a:ext>
            </a:extLst>
          </p:cNvPr>
          <p:cNvSpPr>
            <a:spLocks noGrp="1"/>
          </p:cNvSpPr>
          <p:nvPr>
            <p:ph type="body" sz="quarter" idx="12"/>
          </p:nvPr>
        </p:nvSpPr>
        <p:spPr>
          <a:xfrm>
            <a:off x="628814" y="1755000"/>
            <a:ext cx="3781425" cy="2858691"/>
          </a:xfrm>
        </p:spPr>
        <p:txBody>
          <a:bodyPr/>
          <a:lstStyle>
            <a:lvl1pPr marL="214313" indent="-214313">
              <a:buClr>
                <a:srgbClr val="004991"/>
              </a:buClr>
              <a:buFont typeface="Zapf Dingbats"/>
              <a:buChar char="✚"/>
              <a:defRPr/>
            </a:lvl1pPr>
            <a:lvl2pPr marL="557213" indent="-214313">
              <a:buClr>
                <a:srgbClr val="004991"/>
              </a:buClr>
              <a:buFont typeface="Zapf Dingbats"/>
              <a:buChar char="✚"/>
              <a:defRPr/>
            </a:lvl2pPr>
            <a:lvl3pPr marL="900113" indent="-214313">
              <a:buClr>
                <a:srgbClr val="004991"/>
              </a:buClr>
              <a:buFont typeface="Zapf Dingbats"/>
              <a:buChar char="✚"/>
              <a:defRPr/>
            </a:lvl3pPr>
            <a:lvl4pPr marL="1243013" indent="-214313">
              <a:buClr>
                <a:srgbClr val="004991"/>
              </a:buClr>
              <a:buFont typeface="Zapf Dingbats"/>
              <a:buChar char="✚"/>
              <a:defRPr/>
            </a:lvl4pPr>
            <a:lvl5pPr marL="1585913" indent="-214313">
              <a:buClr>
                <a:srgbClr val="004991"/>
              </a:buClr>
              <a:buFont typeface="Zapf Dingbats"/>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1" name="Textplatzhalter 8">
            <a:extLst>
              <a:ext uri="{FF2B5EF4-FFF2-40B4-BE49-F238E27FC236}">
                <a16:creationId xmlns:a16="http://schemas.microsoft.com/office/drawing/2014/main" id="{643F5F5E-D5F8-164D-935B-CAC71C4AA6EF}"/>
              </a:ext>
            </a:extLst>
          </p:cNvPr>
          <p:cNvSpPr>
            <a:spLocks noGrp="1"/>
          </p:cNvSpPr>
          <p:nvPr>
            <p:ph type="body" sz="quarter" idx="13"/>
          </p:nvPr>
        </p:nvSpPr>
        <p:spPr>
          <a:xfrm>
            <a:off x="4733762" y="1755000"/>
            <a:ext cx="3781425" cy="2858691"/>
          </a:xfrm>
        </p:spPr>
        <p:txBody>
          <a:bodyPr/>
          <a:lstStyle>
            <a:lvl1pPr marL="214313" indent="-214313">
              <a:buFont typeface="Zapf Dingbats"/>
              <a:buChar char="✚"/>
              <a:defRPr/>
            </a:lvl1pPr>
            <a:lvl2pPr marL="557213" indent="-214313">
              <a:buFont typeface="Zapf Dingbats"/>
              <a:buChar char="✚"/>
              <a:defRPr/>
            </a:lvl2pPr>
            <a:lvl3pPr marL="900113" indent="-214313">
              <a:buFont typeface="Zapf Dingbats"/>
              <a:buChar char="✚"/>
              <a:defRPr/>
            </a:lvl3pPr>
            <a:lvl4pPr marL="1243013" indent="-214313">
              <a:buFont typeface="Zapf Dingbats"/>
              <a:buChar char="✚"/>
              <a:defRPr/>
            </a:lvl4pPr>
            <a:lvl5pPr marL="1585913" indent="-214313">
              <a:buFont typeface="Zapf Dingbats"/>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111139478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ext rechts 1-Spaltig">
    <p:spTree>
      <p:nvGrpSpPr>
        <p:cNvPr id="1" name=""/>
        <p:cNvGrpSpPr/>
        <p:nvPr/>
      </p:nvGrpSpPr>
      <p:grpSpPr>
        <a:xfrm>
          <a:off x="0" y="0"/>
          <a:ext cx="0" cy="0"/>
          <a:chOff x="0" y="0"/>
          <a:chExt cx="0" cy="0"/>
        </a:xfrm>
      </p:grpSpPr>
      <p:sp>
        <p:nvSpPr>
          <p:cNvPr id="10" name="Rechteck 6">
            <a:extLst>
              <a:ext uri="{FF2B5EF4-FFF2-40B4-BE49-F238E27FC236}">
                <a16:creationId xmlns:a16="http://schemas.microsoft.com/office/drawing/2014/main" id="{DD511894-112A-4F48-A6B8-741807B14547}"/>
              </a:ext>
            </a:extLst>
          </p:cNvPr>
          <p:cNvSpPr/>
          <p:nvPr/>
        </p:nvSpPr>
        <p:spPr>
          <a:xfrm>
            <a:off x="0" y="4738500"/>
            <a:ext cx="9144000" cy="405000"/>
          </a:xfrm>
          <a:custGeom>
            <a:avLst/>
            <a:gdLst>
              <a:gd name="connsiteX0" fmla="*/ 0 w 12192000"/>
              <a:gd name="connsiteY0" fmla="*/ 0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0 h 540000"/>
              <a:gd name="connsiteX0" fmla="*/ 0 w 12192000"/>
              <a:gd name="connsiteY0" fmla="*/ 220717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220717 h 540000"/>
              <a:gd name="connsiteX0" fmla="*/ 3891 w 12192000"/>
              <a:gd name="connsiteY0" fmla="*/ 255737 h 540000"/>
              <a:gd name="connsiteX1" fmla="*/ 12192000 w 12192000"/>
              <a:gd name="connsiteY1" fmla="*/ 0 h 540000"/>
              <a:gd name="connsiteX2" fmla="*/ 12192000 w 12192000"/>
              <a:gd name="connsiteY2" fmla="*/ 540000 h 540000"/>
              <a:gd name="connsiteX3" fmla="*/ 0 w 12192000"/>
              <a:gd name="connsiteY3" fmla="*/ 540000 h 540000"/>
              <a:gd name="connsiteX4" fmla="*/ 3891 w 12192000"/>
              <a:gd name="connsiteY4" fmla="*/ 255737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40000">
                <a:moveTo>
                  <a:pt x="3891" y="255737"/>
                </a:moveTo>
                <a:lnTo>
                  <a:pt x="12192000" y="0"/>
                </a:lnTo>
                <a:lnTo>
                  <a:pt x="12192000" y="540000"/>
                </a:lnTo>
                <a:lnTo>
                  <a:pt x="0" y="540000"/>
                </a:lnTo>
                <a:lnTo>
                  <a:pt x="3891" y="255737"/>
                </a:lnTo>
                <a:close/>
              </a:path>
            </a:pathLst>
          </a:cu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050"/>
          </a:p>
        </p:txBody>
      </p:sp>
      <p:pic>
        <p:nvPicPr>
          <p:cNvPr id="12" name="Grafik 11">
            <a:extLst>
              <a:ext uri="{FF2B5EF4-FFF2-40B4-BE49-F238E27FC236}">
                <a16:creationId xmlns:a16="http://schemas.microsoft.com/office/drawing/2014/main" id="{5E5775DE-6E87-5D42-B468-72DD22087A28}"/>
              </a:ext>
            </a:extLst>
          </p:cNvPr>
          <p:cNvPicPr>
            <a:picLocks noChangeAspect="1"/>
          </p:cNvPicPr>
          <p:nvPr/>
        </p:nvPicPr>
        <p:blipFill>
          <a:blip r:embed="rId2"/>
          <a:stretch>
            <a:fillRect/>
          </a:stretch>
        </p:blipFill>
        <p:spPr>
          <a:xfrm>
            <a:off x="7053824" y="4929119"/>
            <a:ext cx="966418" cy="77459"/>
          </a:xfrm>
          <a:prstGeom prst="rect">
            <a:avLst/>
          </a:prstGeom>
        </p:spPr>
      </p:pic>
      <p:sp>
        <p:nvSpPr>
          <p:cNvPr id="13" name="Rechteck 12">
            <a:extLst>
              <a:ext uri="{FF2B5EF4-FFF2-40B4-BE49-F238E27FC236}">
                <a16:creationId xmlns:a16="http://schemas.microsoft.com/office/drawing/2014/main" id="{0165E29D-04DA-A440-A85D-0CD0968A5B63}"/>
              </a:ext>
            </a:extLst>
          </p:cNvPr>
          <p:cNvSpPr/>
          <p:nvPr/>
        </p:nvSpPr>
        <p:spPr>
          <a:xfrm>
            <a:off x="8133845" y="4851269"/>
            <a:ext cx="110608" cy="161583"/>
          </a:xfrm>
          <a:prstGeom prst="rect">
            <a:avLst/>
          </a:prstGeom>
        </p:spPr>
        <p:txBody>
          <a:bodyPr wrap="none" lIns="0" tIns="0" rIns="0" bIns="0">
            <a:spAutoFit/>
          </a:bodyPr>
          <a:lstStyle/>
          <a:p>
            <a:r>
              <a:rPr lang="de-DE" sz="1050" dirty="0">
                <a:solidFill>
                  <a:srgbClr val="F7A723"/>
                </a:solidFill>
              </a:rPr>
              <a:t>// </a:t>
            </a:r>
            <a:endParaRPr lang="de-DE" sz="1050" dirty="0"/>
          </a:p>
        </p:txBody>
      </p:sp>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1" name="Textplatzhalter 8">
            <a:extLst>
              <a:ext uri="{FF2B5EF4-FFF2-40B4-BE49-F238E27FC236}">
                <a16:creationId xmlns:a16="http://schemas.microsoft.com/office/drawing/2014/main" id="{643F5F5E-D5F8-164D-935B-CAC71C4AA6EF}"/>
              </a:ext>
            </a:extLst>
          </p:cNvPr>
          <p:cNvSpPr>
            <a:spLocks noGrp="1"/>
          </p:cNvSpPr>
          <p:nvPr>
            <p:ph type="body" sz="quarter" idx="13"/>
          </p:nvPr>
        </p:nvSpPr>
        <p:spPr>
          <a:xfrm>
            <a:off x="4733762" y="1755000"/>
            <a:ext cx="3781425" cy="28586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6" name="Titel 5">
            <a:extLst>
              <a:ext uri="{FF2B5EF4-FFF2-40B4-BE49-F238E27FC236}">
                <a16:creationId xmlns:a16="http://schemas.microsoft.com/office/drawing/2014/main" id="{372261B2-27DE-E142-A814-540D3919126D}"/>
              </a:ext>
            </a:extLst>
          </p:cNvPr>
          <p:cNvSpPr>
            <a:spLocks noGrp="1"/>
          </p:cNvSpPr>
          <p:nvPr>
            <p:ph type="title" hasCustomPrompt="1"/>
          </p:nvPr>
        </p:nvSpPr>
        <p:spPr>
          <a:xfrm>
            <a:off x="1040607" y="1661145"/>
            <a:ext cx="3369632" cy="1750489"/>
          </a:xfrm>
        </p:spPr>
        <p:txBody>
          <a:bodyPr vert="horz" anchor="t" anchorCtr="0"/>
          <a:lstStyle/>
          <a:p>
            <a:r>
              <a:rPr lang="de-DE" dirty="0"/>
              <a:t>Mastertitelformat bearbeiten</a:t>
            </a:r>
            <a:br>
              <a:rPr lang="de-DE" dirty="0"/>
            </a:br>
            <a:r>
              <a:rPr lang="de-DE" dirty="0"/>
              <a:t>Ich bin ein </a:t>
            </a:r>
            <a:r>
              <a:rPr lang="de-DE" dirty="0" err="1"/>
              <a:t>PlatzhalteR</a:t>
            </a:r>
            <a:endParaRPr lang="de-DE" dirty="0"/>
          </a:p>
        </p:txBody>
      </p:sp>
      <p:sp>
        <p:nvSpPr>
          <p:cNvPr id="14" name="Textfeld 13">
            <a:extLst>
              <a:ext uri="{FF2B5EF4-FFF2-40B4-BE49-F238E27FC236}">
                <a16:creationId xmlns:a16="http://schemas.microsoft.com/office/drawing/2014/main" id="{E4EF38B2-664D-F349-8266-15DA7022B2DB}"/>
              </a:ext>
            </a:extLst>
          </p:cNvPr>
          <p:cNvSpPr txBox="1"/>
          <p:nvPr/>
        </p:nvSpPr>
        <p:spPr>
          <a:xfrm>
            <a:off x="628650" y="1476555"/>
            <a:ext cx="534670" cy="530915"/>
          </a:xfrm>
          <a:prstGeom prst="rect">
            <a:avLst/>
          </a:prstGeom>
          <a:noFill/>
        </p:spPr>
        <p:txBody>
          <a:bodyPr wrap="square" lIns="0" tIns="0" rIns="0" bIns="0" rtlCol="0">
            <a:spAutoFit/>
          </a:bodyPr>
          <a:lstStyle/>
          <a:p>
            <a:r>
              <a:rPr lang="de-DE" sz="3450" b="1" dirty="0">
                <a:solidFill>
                  <a:srgbClr val="F7A723"/>
                </a:solidFill>
              </a:rPr>
              <a:t>//</a:t>
            </a:r>
          </a:p>
        </p:txBody>
      </p:sp>
    </p:spTree>
    <p:extLst>
      <p:ext uri="{BB962C8B-B14F-4D97-AF65-F5344CB8AC3E}">
        <p14:creationId xmlns:p14="http://schemas.microsoft.com/office/powerpoint/2010/main" val="247800009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Bild rechts 1-Spaltig">
    <p:spTree>
      <p:nvGrpSpPr>
        <p:cNvPr id="1" name=""/>
        <p:cNvGrpSpPr/>
        <p:nvPr/>
      </p:nvGrpSpPr>
      <p:grpSpPr>
        <a:xfrm>
          <a:off x="0" y="0"/>
          <a:ext cx="0" cy="0"/>
          <a:chOff x="0" y="0"/>
          <a:chExt cx="0" cy="0"/>
        </a:xfrm>
      </p:grpSpPr>
      <p:sp>
        <p:nvSpPr>
          <p:cNvPr id="10" name="Rechteck 6">
            <a:extLst>
              <a:ext uri="{FF2B5EF4-FFF2-40B4-BE49-F238E27FC236}">
                <a16:creationId xmlns:a16="http://schemas.microsoft.com/office/drawing/2014/main" id="{DD511894-112A-4F48-A6B8-741807B14547}"/>
              </a:ext>
            </a:extLst>
          </p:cNvPr>
          <p:cNvSpPr/>
          <p:nvPr/>
        </p:nvSpPr>
        <p:spPr>
          <a:xfrm>
            <a:off x="0" y="4738500"/>
            <a:ext cx="9144000" cy="405000"/>
          </a:xfrm>
          <a:custGeom>
            <a:avLst/>
            <a:gdLst>
              <a:gd name="connsiteX0" fmla="*/ 0 w 12192000"/>
              <a:gd name="connsiteY0" fmla="*/ 0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0 h 540000"/>
              <a:gd name="connsiteX0" fmla="*/ 0 w 12192000"/>
              <a:gd name="connsiteY0" fmla="*/ 220717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220717 h 540000"/>
              <a:gd name="connsiteX0" fmla="*/ 3891 w 12192000"/>
              <a:gd name="connsiteY0" fmla="*/ 255737 h 540000"/>
              <a:gd name="connsiteX1" fmla="*/ 12192000 w 12192000"/>
              <a:gd name="connsiteY1" fmla="*/ 0 h 540000"/>
              <a:gd name="connsiteX2" fmla="*/ 12192000 w 12192000"/>
              <a:gd name="connsiteY2" fmla="*/ 540000 h 540000"/>
              <a:gd name="connsiteX3" fmla="*/ 0 w 12192000"/>
              <a:gd name="connsiteY3" fmla="*/ 540000 h 540000"/>
              <a:gd name="connsiteX4" fmla="*/ 3891 w 12192000"/>
              <a:gd name="connsiteY4" fmla="*/ 255737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40000">
                <a:moveTo>
                  <a:pt x="3891" y="255737"/>
                </a:moveTo>
                <a:lnTo>
                  <a:pt x="12192000" y="0"/>
                </a:lnTo>
                <a:lnTo>
                  <a:pt x="12192000" y="540000"/>
                </a:lnTo>
                <a:lnTo>
                  <a:pt x="0" y="540000"/>
                </a:lnTo>
                <a:lnTo>
                  <a:pt x="3891" y="255737"/>
                </a:lnTo>
                <a:close/>
              </a:path>
            </a:pathLst>
          </a:cu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050"/>
          </a:p>
        </p:txBody>
      </p:sp>
      <p:pic>
        <p:nvPicPr>
          <p:cNvPr id="12" name="Grafik 11">
            <a:extLst>
              <a:ext uri="{FF2B5EF4-FFF2-40B4-BE49-F238E27FC236}">
                <a16:creationId xmlns:a16="http://schemas.microsoft.com/office/drawing/2014/main" id="{5E5775DE-6E87-5D42-B468-72DD22087A28}"/>
              </a:ext>
            </a:extLst>
          </p:cNvPr>
          <p:cNvPicPr>
            <a:picLocks noChangeAspect="1"/>
          </p:cNvPicPr>
          <p:nvPr/>
        </p:nvPicPr>
        <p:blipFill>
          <a:blip r:embed="rId2"/>
          <a:stretch>
            <a:fillRect/>
          </a:stretch>
        </p:blipFill>
        <p:spPr>
          <a:xfrm>
            <a:off x="7053824" y="4929119"/>
            <a:ext cx="966418" cy="77459"/>
          </a:xfrm>
          <a:prstGeom prst="rect">
            <a:avLst/>
          </a:prstGeom>
        </p:spPr>
      </p:pic>
      <p:sp>
        <p:nvSpPr>
          <p:cNvPr id="13" name="Rechteck 12">
            <a:extLst>
              <a:ext uri="{FF2B5EF4-FFF2-40B4-BE49-F238E27FC236}">
                <a16:creationId xmlns:a16="http://schemas.microsoft.com/office/drawing/2014/main" id="{0165E29D-04DA-A440-A85D-0CD0968A5B63}"/>
              </a:ext>
            </a:extLst>
          </p:cNvPr>
          <p:cNvSpPr/>
          <p:nvPr/>
        </p:nvSpPr>
        <p:spPr>
          <a:xfrm>
            <a:off x="8133845" y="4851269"/>
            <a:ext cx="110608" cy="161583"/>
          </a:xfrm>
          <a:prstGeom prst="rect">
            <a:avLst/>
          </a:prstGeom>
        </p:spPr>
        <p:txBody>
          <a:bodyPr wrap="none" lIns="0" tIns="0" rIns="0" bIns="0">
            <a:spAutoFit/>
          </a:bodyPr>
          <a:lstStyle/>
          <a:p>
            <a:r>
              <a:rPr lang="de-DE" sz="1050" dirty="0">
                <a:solidFill>
                  <a:srgbClr val="F7A723"/>
                </a:solidFill>
              </a:rPr>
              <a:t>// </a:t>
            </a:r>
            <a:endParaRPr lang="de-DE" sz="1050" dirty="0"/>
          </a:p>
        </p:txBody>
      </p:sp>
      <p:sp>
        <p:nvSpPr>
          <p:cNvPr id="5" name="Foliennummernplatzhalter 4">
            <a:extLst>
              <a:ext uri="{FF2B5EF4-FFF2-40B4-BE49-F238E27FC236}">
                <a16:creationId xmlns:a16="http://schemas.microsoft.com/office/drawing/2014/main" id="{20AE19A9-010D-D747-BA77-9D08ACB78BF8}"/>
              </a:ext>
            </a:extLst>
          </p:cNvPr>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6" name="Titel 5">
            <a:extLst>
              <a:ext uri="{FF2B5EF4-FFF2-40B4-BE49-F238E27FC236}">
                <a16:creationId xmlns:a16="http://schemas.microsoft.com/office/drawing/2014/main" id="{372261B2-27DE-E142-A814-540D3919126D}"/>
              </a:ext>
            </a:extLst>
          </p:cNvPr>
          <p:cNvSpPr>
            <a:spLocks noGrp="1"/>
          </p:cNvSpPr>
          <p:nvPr>
            <p:ph type="title" hasCustomPrompt="1"/>
          </p:nvPr>
        </p:nvSpPr>
        <p:spPr>
          <a:xfrm>
            <a:off x="1040607" y="1661145"/>
            <a:ext cx="3369632" cy="1750489"/>
          </a:xfrm>
        </p:spPr>
        <p:txBody>
          <a:bodyPr vert="horz" anchor="t" anchorCtr="0"/>
          <a:lstStyle/>
          <a:p>
            <a:r>
              <a:rPr lang="de-DE" dirty="0"/>
              <a:t>Mastertitelformat bearbeiten</a:t>
            </a:r>
            <a:br>
              <a:rPr lang="de-DE" dirty="0"/>
            </a:br>
            <a:r>
              <a:rPr lang="de-DE" dirty="0"/>
              <a:t>Ich bin ein </a:t>
            </a:r>
            <a:r>
              <a:rPr lang="de-DE" dirty="0" err="1"/>
              <a:t>PlatzhalteR</a:t>
            </a:r>
            <a:endParaRPr lang="de-DE" dirty="0"/>
          </a:p>
        </p:txBody>
      </p:sp>
      <p:sp>
        <p:nvSpPr>
          <p:cNvPr id="14" name="Textfeld 13">
            <a:extLst>
              <a:ext uri="{FF2B5EF4-FFF2-40B4-BE49-F238E27FC236}">
                <a16:creationId xmlns:a16="http://schemas.microsoft.com/office/drawing/2014/main" id="{E4EF38B2-664D-F349-8266-15DA7022B2DB}"/>
              </a:ext>
            </a:extLst>
          </p:cNvPr>
          <p:cNvSpPr txBox="1"/>
          <p:nvPr/>
        </p:nvSpPr>
        <p:spPr>
          <a:xfrm>
            <a:off x="628650" y="1476555"/>
            <a:ext cx="534670" cy="530915"/>
          </a:xfrm>
          <a:prstGeom prst="rect">
            <a:avLst/>
          </a:prstGeom>
          <a:noFill/>
        </p:spPr>
        <p:txBody>
          <a:bodyPr wrap="square" lIns="0" tIns="0" rIns="0" bIns="0" rtlCol="0">
            <a:spAutoFit/>
          </a:bodyPr>
          <a:lstStyle/>
          <a:p>
            <a:r>
              <a:rPr lang="de-DE" sz="3450" b="1" dirty="0">
                <a:solidFill>
                  <a:srgbClr val="F7A723"/>
                </a:solidFill>
              </a:rPr>
              <a:t>//</a:t>
            </a:r>
          </a:p>
        </p:txBody>
      </p:sp>
      <p:sp>
        <p:nvSpPr>
          <p:cNvPr id="9" name="Bildplatzhalter 3">
            <a:extLst>
              <a:ext uri="{FF2B5EF4-FFF2-40B4-BE49-F238E27FC236}">
                <a16:creationId xmlns:a16="http://schemas.microsoft.com/office/drawing/2014/main" id="{F909049B-18A3-FB47-9211-FA96DD327666}"/>
              </a:ext>
            </a:extLst>
          </p:cNvPr>
          <p:cNvSpPr>
            <a:spLocks noGrp="1"/>
          </p:cNvSpPr>
          <p:nvPr>
            <p:ph type="pic" sz="quarter" idx="13"/>
          </p:nvPr>
        </p:nvSpPr>
        <p:spPr>
          <a:xfrm>
            <a:off x="4571202" y="0"/>
            <a:ext cx="4572798" cy="4834932"/>
          </a:xfrm>
          <a:custGeom>
            <a:avLst/>
            <a:gdLst>
              <a:gd name="connsiteX0" fmla="*/ 0 w 6096000"/>
              <a:gd name="connsiteY0" fmla="*/ 0 h 6492875"/>
              <a:gd name="connsiteX1" fmla="*/ 6096000 w 6096000"/>
              <a:gd name="connsiteY1" fmla="*/ 0 h 6492875"/>
              <a:gd name="connsiteX2" fmla="*/ 6096000 w 6096000"/>
              <a:gd name="connsiteY2" fmla="*/ 6492875 h 6492875"/>
              <a:gd name="connsiteX3" fmla="*/ 0 w 6096000"/>
              <a:gd name="connsiteY3" fmla="*/ 6492875 h 6492875"/>
              <a:gd name="connsiteX4" fmla="*/ 0 w 6096000"/>
              <a:gd name="connsiteY4" fmla="*/ 0 h 6492875"/>
              <a:gd name="connsiteX0" fmla="*/ 0 w 6096000"/>
              <a:gd name="connsiteY0" fmla="*/ 0 h 6492875"/>
              <a:gd name="connsiteX1" fmla="*/ 6096000 w 6096000"/>
              <a:gd name="connsiteY1" fmla="*/ 0 h 6492875"/>
              <a:gd name="connsiteX2" fmla="*/ 6096000 w 6096000"/>
              <a:gd name="connsiteY2" fmla="*/ 6319255 h 6492875"/>
              <a:gd name="connsiteX3" fmla="*/ 0 w 6096000"/>
              <a:gd name="connsiteY3" fmla="*/ 6492875 h 6492875"/>
              <a:gd name="connsiteX4" fmla="*/ 0 w 6096000"/>
              <a:gd name="connsiteY4" fmla="*/ 0 h 6492875"/>
              <a:gd name="connsiteX0" fmla="*/ 11575 w 6107575"/>
              <a:gd name="connsiteY0" fmla="*/ 0 h 6446576"/>
              <a:gd name="connsiteX1" fmla="*/ 6107575 w 6107575"/>
              <a:gd name="connsiteY1" fmla="*/ 0 h 6446576"/>
              <a:gd name="connsiteX2" fmla="*/ 6107575 w 6107575"/>
              <a:gd name="connsiteY2" fmla="*/ 6319255 h 6446576"/>
              <a:gd name="connsiteX3" fmla="*/ 0 w 6107575"/>
              <a:gd name="connsiteY3" fmla="*/ 6446576 h 6446576"/>
              <a:gd name="connsiteX4" fmla="*/ 11575 w 6107575"/>
              <a:gd name="connsiteY4" fmla="*/ 0 h 6446576"/>
              <a:gd name="connsiteX0" fmla="*/ 1064 w 6097064"/>
              <a:gd name="connsiteY0" fmla="*/ 0 h 6446576"/>
              <a:gd name="connsiteX1" fmla="*/ 6097064 w 6097064"/>
              <a:gd name="connsiteY1" fmla="*/ 0 h 6446576"/>
              <a:gd name="connsiteX2" fmla="*/ 6097064 w 6097064"/>
              <a:gd name="connsiteY2" fmla="*/ 6319255 h 6446576"/>
              <a:gd name="connsiteX3" fmla="*/ 1521 w 6097064"/>
              <a:gd name="connsiteY3" fmla="*/ 6446576 h 6446576"/>
              <a:gd name="connsiteX4" fmla="*/ 1064 w 6097064"/>
              <a:gd name="connsiteY4" fmla="*/ 0 h 6446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064" h="6446576">
                <a:moveTo>
                  <a:pt x="1064" y="0"/>
                </a:moveTo>
                <a:lnTo>
                  <a:pt x="6097064" y="0"/>
                </a:lnTo>
                <a:lnTo>
                  <a:pt x="6097064" y="6319255"/>
                </a:lnTo>
                <a:lnTo>
                  <a:pt x="1521" y="6446576"/>
                </a:lnTo>
                <a:cubicBezTo>
                  <a:pt x="5379" y="4297717"/>
                  <a:pt x="-2794" y="2148859"/>
                  <a:pt x="1064" y="0"/>
                </a:cubicBezTo>
                <a:close/>
              </a:path>
            </a:pathLst>
          </a:custGeom>
        </p:spPr>
        <p:txBody>
          <a:bodyPr/>
          <a:lstStyle>
            <a:lvl1pPr marL="0" indent="0">
              <a:buNone/>
              <a:defRPr/>
            </a:lvl1pPr>
          </a:lstStyle>
          <a:p>
            <a:r>
              <a:rPr lang="en-US"/>
              <a:t>Click icon to add picture</a:t>
            </a:r>
            <a:endParaRPr lang="de-DE"/>
          </a:p>
        </p:txBody>
      </p:sp>
    </p:spTree>
    <p:extLst>
      <p:ext uri="{BB962C8B-B14F-4D97-AF65-F5344CB8AC3E}">
        <p14:creationId xmlns:p14="http://schemas.microsoft.com/office/powerpoint/2010/main" val="121046814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F6CD974-F6B3-CC41-9B18-65DD89917E91}"/>
              </a:ext>
            </a:extLst>
          </p:cNvPr>
          <p:cNvSpPr>
            <a:spLocks noGrp="1"/>
          </p:cNvSpPr>
          <p:nvPr>
            <p:ph type="title"/>
          </p:nvPr>
        </p:nvSpPr>
        <p:spPr>
          <a:xfrm>
            <a:off x="1040606" y="723600"/>
            <a:ext cx="7474744" cy="762300"/>
          </a:xfrm>
          <a:prstGeom prst="rect">
            <a:avLst/>
          </a:prstGeom>
        </p:spPr>
        <p:txBody>
          <a:bodyPr vert="horz" lIns="0" tIns="0" rIns="0" bIns="0" rtlCol="0" anchor="t" anchorCtr="0">
            <a:normAutofit/>
          </a:bodyPr>
          <a:lstStyle/>
          <a:p>
            <a:r>
              <a:rPr lang="de-DE" dirty="0"/>
              <a:t>Mastertitelformat bearbeiten</a:t>
            </a:r>
            <a:br>
              <a:rPr lang="de-DE" dirty="0"/>
            </a:br>
            <a:r>
              <a:rPr lang="de-DE" dirty="0"/>
              <a:t>Ich bin ein Platzhalter</a:t>
            </a:r>
          </a:p>
        </p:txBody>
      </p:sp>
      <p:sp>
        <p:nvSpPr>
          <p:cNvPr id="3" name="Textplatzhalter 2">
            <a:extLst>
              <a:ext uri="{FF2B5EF4-FFF2-40B4-BE49-F238E27FC236}">
                <a16:creationId xmlns:a16="http://schemas.microsoft.com/office/drawing/2014/main" id="{17BF7488-08F5-0C41-AD90-4808497E4B4E}"/>
              </a:ext>
            </a:extLst>
          </p:cNvPr>
          <p:cNvSpPr>
            <a:spLocks noGrp="1"/>
          </p:cNvSpPr>
          <p:nvPr>
            <p:ph type="body" idx="1"/>
          </p:nvPr>
        </p:nvSpPr>
        <p:spPr>
          <a:xfrm>
            <a:off x="629101" y="1755000"/>
            <a:ext cx="7886249" cy="2846578"/>
          </a:xfrm>
          <a:prstGeom prst="rect">
            <a:avLst/>
          </a:prstGeom>
        </p:spPr>
        <p:txBody>
          <a:bodyPr vert="horz" lIns="0" tIns="0" rIns="0" bIns="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Rechteck 6">
            <a:extLst>
              <a:ext uri="{FF2B5EF4-FFF2-40B4-BE49-F238E27FC236}">
                <a16:creationId xmlns:a16="http://schemas.microsoft.com/office/drawing/2014/main" id="{3D3436A5-3DD9-4946-9EBF-A37CE236BAFA}"/>
              </a:ext>
            </a:extLst>
          </p:cNvPr>
          <p:cNvSpPr/>
          <p:nvPr/>
        </p:nvSpPr>
        <p:spPr>
          <a:xfrm>
            <a:off x="0" y="4738500"/>
            <a:ext cx="9144000" cy="405000"/>
          </a:xfrm>
          <a:custGeom>
            <a:avLst/>
            <a:gdLst>
              <a:gd name="connsiteX0" fmla="*/ 0 w 12192000"/>
              <a:gd name="connsiteY0" fmla="*/ 0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0 h 540000"/>
              <a:gd name="connsiteX0" fmla="*/ 0 w 12192000"/>
              <a:gd name="connsiteY0" fmla="*/ 220717 h 540000"/>
              <a:gd name="connsiteX1" fmla="*/ 12192000 w 12192000"/>
              <a:gd name="connsiteY1" fmla="*/ 0 h 540000"/>
              <a:gd name="connsiteX2" fmla="*/ 12192000 w 12192000"/>
              <a:gd name="connsiteY2" fmla="*/ 540000 h 540000"/>
              <a:gd name="connsiteX3" fmla="*/ 0 w 12192000"/>
              <a:gd name="connsiteY3" fmla="*/ 540000 h 540000"/>
              <a:gd name="connsiteX4" fmla="*/ 0 w 12192000"/>
              <a:gd name="connsiteY4" fmla="*/ 220717 h 540000"/>
              <a:gd name="connsiteX0" fmla="*/ 3891 w 12192000"/>
              <a:gd name="connsiteY0" fmla="*/ 255737 h 540000"/>
              <a:gd name="connsiteX1" fmla="*/ 12192000 w 12192000"/>
              <a:gd name="connsiteY1" fmla="*/ 0 h 540000"/>
              <a:gd name="connsiteX2" fmla="*/ 12192000 w 12192000"/>
              <a:gd name="connsiteY2" fmla="*/ 540000 h 540000"/>
              <a:gd name="connsiteX3" fmla="*/ 0 w 12192000"/>
              <a:gd name="connsiteY3" fmla="*/ 540000 h 540000"/>
              <a:gd name="connsiteX4" fmla="*/ 3891 w 12192000"/>
              <a:gd name="connsiteY4" fmla="*/ 255737 h 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40000">
                <a:moveTo>
                  <a:pt x="3891" y="255737"/>
                </a:moveTo>
                <a:lnTo>
                  <a:pt x="12192000" y="0"/>
                </a:lnTo>
                <a:lnTo>
                  <a:pt x="12192000" y="540000"/>
                </a:lnTo>
                <a:lnTo>
                  <a:pt x="0" y="540000"/>
                </a:lnTo>
                <a:lnTo>
                  <a:pt x="3891" y="255737"/>
                </a:lnTo>
                <a:close/>
              </a:path>
            </a:pathLst>
          </a:custGeom>
          <a:solidFill>
            <a:srgbClr val="00499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050"/>
          </a:p>
        </p:txBody>
      </p:sp>
      <p:pic>
        <p:nvPicPr>
          <p:cNvPr id="10" name="Grafik 9">
            <a:extLst>
              <a:ext uri="{FF2B5EF4-FFF2-40B4-BE49-F238E27FC236}">
                <a16:creationId xmlns:a16="http://schemas.microsoft.com/office/drawing/2014/main" id="{D002651D-A0B0-A647-9BFE-7644624E2F0C}"/>
              </a:ext>
            </a:extLst>
          </p:cNvPr>
          <p:cNvPicPr>
            <a:picLocks noChangeAspect="1"/>
          </p:cNvPicPr>
          <p:nvPr/>
        </p:nvPicPr>
        <p:blipFill>
          <a:blip r:embed="rId23"/>
          <a:stretch>
            <a:fillRect/>
          </a:stretch>
        </p:blipFill>
        <p:spPr>
          <a:xfrm>
            <a:off x="7053824" y="4929119"/>
            <a:ext cx="966418" cy="77459"/>
          </a:xfrm>
          <a:prstGeom prst="rect">
            <a:avLst/>
          </a:prstGeom>
        </p:spPr>
      </p:pic>
      <p:sp>
        <p:nvSpPr>
          <p:cNvPr id="11" name="Textfeld 10">
            <a:extLst>
              <a:ext uri="{FF2B5EF4-FFF2-40B4-BE49-F238E27FC236}">
                <a16:creationId xmlns:a16="http://schemas.microsoft.com/office/drawing/2014/main" id="{EA1D6BC4-1829-654E-9EB1-EF2308A4DFB1}"/>
              </a:ext>
            </a:extLst>
          </p:cNvPr>
          <p:cNvSpPr txBox="1"/>
          <p:nvPr/>
        </p:nvSpPr>
        <p:spPr>
          <a:xfrm>
            <a:off x="628650" y="539009"/>
            <a:ext cx="534670" cy="530915"/>
          </a:xfrm>
          <a:prstGeom prst="rect">
            <a:avLst/>
          </a:prstGeom>
          <a:noFill/>
        </p:spPr>
        <p:txBody>
          <a:bodyPr wrap="square" lIns="0" tIns="0" rIns="0" bIns="0" rtlCol="0">
            <a:spAutoFit/>
          </a:bodyPr>
          <a:lstStyle/>
          <a:p>
            <a:r>
              <a:rPr lang="de-DE" sz="3450" b="1" dirty="0">
                <a:solidFill>
                  <a:srgbClr val="F7A723"/>
                </a:solidFill>
              </a:rPr>
              <a:t>//</a:t>
            </a:r>
          </a:p>
        </p:txBody>
      </p:sp>
      <p:sp>
        <p:nvSpPr>
          <p:cNvPr id="6" name="Foliennummernplatzhalter 5">
            <a:extLst>
              <a:ext uri="{FF2B5EF4-FFF2-40B4-BE49-F238E27FC236}">
                <a16:creationId xmlns:a16="http://schemas.microsoft.com/office/drawing/2014/main" id="{22F59BB9-B4D2-774F-ACD2-FE9FDDF7EA5A}"/>
              </a:ext>
            </a:extLst>
          </p:cNvPr>
          <p:cNvSpPr>
            <a:spLocks noGrp="1"/>
          </p:cNvSpPr>
          <p:nvPr>
            <p:ph type="sldNum" sz="quarter" idx="4"/>
          </p:nvPr>
        </p:nvSpPr>
        <p:spPr>
          <a:xfrm>
            <a:off x="8229600" y="4869656"/>
            <a:ext cx="285750" cy="189362"/>
          </a:xfrm>
          <a:prstGeom prst="rect">
            <a:avLst/>
          </a:prstGeom>
        </p:spPr>
        <p:txBody>
          <a:bodyPr vert="horz" lIns="0" tIns="0" rIns="0" bIns="0" rtlCol="0" anchor="ctr"/>
          <a:lstStyle>
            <a:lvl1pPr algn="r">
              <a:defRPr sz="900" b="1">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4" name="Rechteck 3">
            <a:extLst>
              <a:ext uri="{FF2B5EF4-FFF2-40B4-BE49-F238E27FC236}">
                <a16:creationId xmlns:a16="http://schemas.microsoft.com/office/drawing/2014/main" id="{C40B6E80-01AA-1E48-971C-92404A3BC846}"/>
              </a:ext>
            </a:extLst>
          </p:cNvPr>
          <p:cNvSpPr/>
          <p:nvPr/>
        </p:nvSpPr>
        <p:spPr>
          <a:xfrm>
            <a:off x="8133845" y="4851269"/>
            <a:ext cx="110608" cy="161583"/>
          </a:xfrm>
          <a:prstGeom prst="rect">
            <a:avLst/>
          </a:prstGeom>
        </p:spPr>
        <p:txBody>
          <a:bodyPr wrap="none" lIns="0" tIns="0" rIns="0" bIns="0">
            <a:spAutoFit/>
          </a:bodyPr>
          <a:lstStyle/>
          <a:p>
            <a:r>
              <a:rPr lang="de-DE" sz="1050" dirty="0">
                <a:solidFill>
                  <a:srgbClr val="F7A723"/>
                </a:solidFill>
              </a:rPr>
              <a:t>// </a:t>
            </a:r>
            <a:endParaRPr lang="de-DE" sz="1050" dirty="0"/>
          </a:p>
        </p:txBody>
      </p:sp>
    </p:spTree>
    <p:extLst>
      <p:ext uri="{BB962C8B-B14F-4D97-AF65-F5344CB8AC3E}">
        <p14:creationId xmlns:p14="http://schemas.microsoft.com/office/powerpoint/2010/main" val="3483429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ransition spd="med">
    <p:push/>
  </p:transition>
  <p:hf sldNum="0" hdr="0" ftr="0" dt="0"/>
  <p:txStyles>
    <p:titleStyle>
      <a:lvl1pPr algn="l" defTabSz="685800" rtl="0" eaLnBrk="1" latinLnBrk="0" hangingPunct="1">
        <a:lnSpc>
          <a:spcPct val="100000"/>
        </a:lnSpc>
        <a:spcBef>
          <a:spcPct val="0"/>
        </a:spcBef>
        <a:buNone/>
        <a:defRPr sz="2400" b="0" i="0" kern="1200" cap="all" baseline="0">
          <a:solidFill>
            <a:srgbClr val="004991"/>
          </a:solidFill>
          <a:latin typeface="+mj-lt"/>
          <a:ea typeface="+mj-ea"/>
          <a:cs typeface="Calibri" panose="020F0502020204030204" pitchFamily="34" charset="0"/>
        </a:defRPr>
      </a:lvl1pPr>
    </p:titleStyle>
    <p:bodyStyle>
      <a:lvl1pPr marL="214313" indent="-214313" algn="l" defTabSz="685800" rtl="0" eaLnBrk="1" latinLnBrk="0" hangingPunct="1">
        <a:lnSpc>
          <a:spcPct val="90000"/>
        </a:lnSpc>
        <a:spcBef>
          <a:spcPts val="750"/>
        </a:spcBef>
        <a:buClr>
          <a:schemeClr val="accent1"/>
        </a:buClr>
        <a:buSzPct val="80000"/>
        <a:buFont typeface="Zapf Dingbats"/>
        <a:buChar char="✚"/>
        <a:defRPr sz="1050" b="0" i="0" kern="1200">
          <a:solidFill>
            <a:schemeClr val="tx1"/>
          </a:solidFill>
          <a:latin typeface="Calibri" panose="020F0502020204030204" pitchFamily="34" charset="0"/>
          <a:ea typeface="+mn-ea"/>
          <a:cs typeface="Calibri" panose="020F0502020204030204" pitchFamily="34" charset="0"/>
        </a:defRPr>
      </a:lvl1pPr>
      <a:lvl2pPr marL="557213" indent="-214313" algn="l" defTabSz="685800" rtl="0" eaLnBrk="1" latinLnBrk="0" hangingPunct="1">
        <a:lnSpc>
          <a:spcPct val="90000"/>
        </a:lnSpc>
        <a:spcBef>
          <a:spcPts val="375"/>
        </a:spcBef>
        <a:buClr>
          <a:schemeClr val="accent1"/>
        </a:buClr>
        <a:buSzPct val="80000"/>
        <a:buFont typeface="Zapf Dingbats"/>
        <a:buChar char="✚"/>
        <a:defRPr sz="1050" b="1" i="0" kern="1200">
          <a:solidFill>
            <a:schemeClr val="accent5"/>
          </a:solidFill>
          <a:latin typeface="Calibri" panose="020F0502020204030204" pitchFamily="34" charset="0"/>
          <a:ea typeface="+mn-ea"/>
          <a:cs typeface="Calibri" panose="020F0502020204030204" pitchFamily="34" charset="0"/>
        </a:defRPr>
      </a:lvl2pPr>
      <a:lvl3pPr marL="900113" indent="-214313" algn="l" defTabSz="685800" rtl="0" eaLnBrk="1" latinLnBrk="0" hangingPunct="1">
        <a:lnSpc>
          <a:spcPct val="90000"/>
        </a:lnSpc>
        <a:spcBef>
          <a:spcPts val="375"/>
        </a:spcBef>
        <a:buClr>
          <a:schemeClr val="accent1"/>
        </a:buClr>
        <a:buSzPct val="80000"/>
        <a:buFont typeface="Zapf Dingbats"/>
        <a:buChar char="✚"/>
        <a:defRPr sz="1050" b="1" i="0" kern="1200" cap="all" baseline="0">
          <a:solidFill>
            <a:schemeClr val="accent5"/>
          </a:solidFill>
          <a:latin typeface="Calibri" panose="020F0502020204030204" pitchFamily="34" charset="0"/>
          <a:ea typeface="+mn-ea"/>
          <a:cs typeface="Calibri" panose="020F0502020204030204" pitchFamily="34" charset="0"/>
        </a:defRPr>
      </a:lvl3pPr>
      <a:lvl4pPr marL="1243013" indent="-214313" algn="l" defTabSz="685800" rtl="0" eaLnBrk="1" latinLnBrk="0" hangingPunct="1">
        <a:lnSpc>
          <a:spcPct val="90000"/>
        </a:lnSpc>
        <a:spcBef>
          <a:spcPts val="375"/>
        </a:spcBef>
        <a:buClr>
          <a:schemeClr val="accent1"/>
        </a:buClr>
        <a:buSzPct val="80000"/>
        <a:buFont typeface="Zapf Dingbats"/>
        <a:buChar char="✚"/>
        <a:defRPr sz="1050" b="0" i="0" kern="1200">
          <a:solidFill>
            <a:schemeClr val="tx1"/>
          </a:solidFill>
          <a:latin typeface="Calibri" panose="020F0502020204030204" pitchFamily="34" charset="0"/>
          <a:ea typeface="+mn-ea"/>
          <a:cs typeface="Calibri" panose="020F0502020204030204" pitchFamily="34" charset="0"/>
        </a:defRPr>
      </a:lvl4pPr>
      <a:lvl5pPr marL="1585913" indent="-214313" algn="l" defTabSz="685800" rtl="0" eaLnBrk="1" latinLnBrk="0" hangingPunct="1">
        <a:lnSpc>
          <a:spcPct val="90000"/>
        </a:lnSpc>
        <a:spcBef>
          <a:spcPts val="375"/>
        </a:spcBef>
        <a:buClr>
          <a:schemeClr val="accent1"/>
        </a:buClr>
        <a:buSzPct val="80000"/>
        <a:buFont typeface="Zapf Dingbats"/>
        <a:buChar char="✚"/>
        <a:defRPr sz="1050" b="0" i="0" kern="1200">
          <a:solidFill>
            <a:schemeClr val="tx1"/>
          </a:solidFill>
          <a:latin typeface="Calibri" panose="020F0502020204030204" pitchFamily="34" charset="0"/>
          <a:ea typeface="+mn-ea"/>
          <a:cs typeface="Calibri" panose="020F05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529">
          <p15:clr>
            <a:srgbClr val="F26B43"/>
          </p15:clr>
        </p15:guide>
        <p15:guide id="4" pos="7160">
          <p15:clr>
            <a:srgbClr val="F26B43"/>
          </p15:clr>
        </p15:guide>
        <p15:guide id="5" orient="horz" pos="1473">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1F1A11D-7EB7-FBC7-5A79-4A60D14BEB8D}"/>
              </a:ext>
            </a:extLst>
          </p:cNvPr>
          <p:cNvSpPr>
            <a:spLocks noGrp="1"/>
          </p:cNvSpPr>
          <p:nvPr>
            <p:ph type="body" sz="quarter" idx="10"/>
          </p:nvPr>
        </p:nvSpPr>
        <p:spPr/>
        <p:txBody>
          <a:bodyPr/>
          <a:lstStyle/>
          <a:p>
            <a:r>
              <a:rPr lang="de-DE" dirty="0">
                <a:latin typeface="Calibri"/>
                <a:cs typeface="Calibri"/>
              </a:rPr>
              <a:t>Welcome to</a:t>
            </a:r>
          </a:p>
          <a:p>
            <a:r>
              <a:rPr lang="de-DE" dirty="0">
                <a:latin typeface="Calibri"/>
                <a:cs typeface="Calibri"/>
              </a:rPr>
              <a:t>DVSE RO!</a:t>
            </a:r>
            <a:endParaRPr lang="de-DE" dirty="0"/>
          </a:p>
          <a:p>
            <a:endParaRPr lang="de-DE" dirty="0"/>
          </a:p>
        </p:txBody>
      </p:sp>
      <p:sp>
        <p:nvSpPr>
          <p:cNvPr id="3" name="Textplatzhalter 2">
            <a:extLst>
              <a:ext uri="{FF2B5EF4-FFF2-40B4-BE49-F238E27FC236}">
                <a16:creationId xmlns:a16="http://schemas.microsoft.com/office/drawing/2014/main" id="{431498BF-47A1-9A65-18DB-FF3B53398D55}"/>
              </a:ext>
            </a:extLst>
          </p:cNvPr>
          <p:cNvSpPr>
            <a:spLocks noGrp="1"/>
          </p:cNvSpPr>
          <p:nvPr>
            <p:ph type="body" sz="quarter" idx="11"/>
          </p:nvPr>
        </p:nvSpPr>
        <p:spPr/>
        <p:txBody>
          <a:bodyPr/>
          <a:lstStyle/>
          <a:p>
            <a:r>
              <a:rPr lang="de-DE" dirty="0"/>
              <a:t>React Presentation</a:t>
            </a:r>
          </a:p>
          <a:p>
            <a:endParaRPr lang="de-DE" dirty="0"/>
          </a:p>
        </p:txBody>
      </p:sp>
      <p:sp>
        <p:nvSpPr>
          <p:cNvPr id="4" name="Textplatzhalter 3">
            <a:extLst>
              <a:ext uri="{FF2B5EF4-FFF2-40B4-BE49-F238E27FC236}">
                <a16:creationId xmlns:a16="http://schemas.microsoft.com/office/drawing/2014/main" id="{2781BB05-B427-F589-DE77-274885E724C7}"/>
              </a:ext>
            </a:extLst>
          </p:cNvPr>
          <p:cNvSpPr>
            <a:spLocks noGrp="1"/>
          </p:cNvSpPr>
          <p:nvPr>
            <p:ph type="body" sz="quarter" idx="12"/>
          </p:nvPr>
        </p:nvSpPr>
        <p:spPr>
          <a:xfrm>
            <a:off x="5406025" y="3777357"/>
            <a:ext cx="2705453" cy="660172"/>
          </a:xfrm>
        </p:spPr>
        <p:txBody>
          <a:bodyPr>
            <a:normAutofit/>
          </a:bodyPr>
          <a:lstStyle/>
          <a:p>
            <a:r>
              <a:rPr lang="de-DE" dirty="0"/>
              <a:t>T</a:t>
            </a:r>
            <a:r>
              <a:rPr lang="ro-RO" dirty="0"/>
              <a:t>â</a:t>
            </a:r>
            <a:r>
              <a:rPr lang="de-DE" dirty="0"/>
              <a:t>rgu Mure</a:t>
            </a:r>
            <a:r>
              <a:rPr lang="ro-RO" dirty="0"/>
              <a:t>ș, RO</a:t>
            </a:r>
            <a:endParaRPr lang="en-US" dirty="0"/>
          </a:p>
          <a:p>
            <a:endParaRPr lang="de-DE" sz="900" dirty="0"/>
          </a:p>
          <a:p>
            <a:pPr algn="r"/>
            <a:r>
              <a:rPr lang="de-DE" sz="900" dirty="0"/>
              <a:t>Bü</a:t>
            </a:r>
            <a:r>
              <a:rPr lang="en-US" sz="900" dirty="0" err="1"/>
              <a:t>kkei</a:t>
            </a:r>
            <a:r>
              <a:rPr lang="en-US" sz="900" dirty="0"/>
              <a:t> Edwin</a:t>
            </a:r>
            <a:endParaRPr lang="de-DE" sz="900" dirty="0"/>
          </a:p>
          <a:p>
            <a:endParaRPr lang="de-DE" dirty="0"/>
          </a:p>
        </p:txBody>
      </p:sp>
    </p:spTree>
    <p:extLst>
      <p:ext uri="{BB962C8B-B14F-4D97-AF65-F5344CB8AC3E}">
        <p14:creationId xmlns:p14="http://schemas.microsoft.com/office/powerpoint/2010/main" val="2019569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Components</a:t>
            </a:r>
            <a:endParaRPr/>
          </a:p>
          <a:p>
            <a:pPr marL="0" lvl="0" indent="0" algn="l" rtl="0">
              <a:spcBef>
                <a:spcPts val="0"/>
              </a:spcBef>
              <a:spcAft>
                <a:spcPts val="0"/>
              </a:spcAft>
              <a:buNone/>
            </a:pPr>
            <a:r>
              <a:rPr lang="en" sz="1550"/>
              <a:t>Basics</a:t>
            </a:r>
            <a:endParaRPr sz="1550"/>
          </a:p>
        </p:txBody>
      </p:sp>
      <p:sp>
        <p:nvSpPr>
          <p:cNvPr id="191" name="Google Shape;191;p22"/>
          <p:cNvSpPr txBox="1">
            <a:spLocks noGrp="1"/>
          </p:cNvSpPr>
          <p:nvPr>
            <p:ph type="body" idx="1"/>
          </p:nvPr>
        </p:nvSpPr>
        <p:spPr>
          <a:xfrm>
            <a:off x="5412300" y="1792125"/>
            <a:ext cx="2892900" cy="2462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Starts with capital letter</a:t>
            </a:r>
            <a:endParaRPr/>
          </a:p>
          <a:p>
            <a:pPr marL="457200" lvl="0" indent="-311150" algn="l" rtl="0">
              <a:spcBef>
                <a:spcPts val="0"/>
              </a:spcBef>
              <a:spcAft>
                <a:spcPts val="0"/>
              </a:spcAft>
              <a:buSzPts val="1300"/>
              <a:buChar char="●"/>
            </a:pPr>
            <a:r>
              <a:rPr lang="en"/>
              <a:t>Returns HTML (JSX)</a:t>
            </a:r>
            <a:endParaRPr/>
          </a:p>
          <a:p>
            <a:pPr marL="457200" lvl="0" indent="0" algn="l" rtl="0">
              <a:spcBef>
                <a:spcPts val="1200"/>
              </a:spcBef>
              <a:spcAft>
                <a:spcPts val="0"/>
              </a:spcAft>
              <a:buNone/>
            </a:pPr>
            <a:endParaRPr/>
          </a:p>
          <a:p>
            <a:pPr marL="0" lvl="0" indent="0" algn="l" rtl="0">
              <a:spcBef>
                <a:spcPts val="1200"/>
              </a:spcBef>
              <a:spcAft>
                <a:spcPts val="0"/>
              </a:spcAft>
              <a:buNone/>
            </a:pPr>
            <a:r>
              <a:rPr lang="en"/>
              <a:t>Can be of two types:</a:t>
            </a:r>
            <a:endParaRPr/>
          </a:p>
          <a:p>
            <a:pPr marL="457200" lvl="0" indent="-311150" algn="l" rtl="0">
              <a:spcBef>
                <a:spcPts val="1200"/>
              </a:spcBef>
              <a:spcAft>
                <a:spcPts val="0"/>
              </a:spcAft>
              <a:buSzPts val="1300"/>
              <a:buChar char="●"/>
            </a:pPr>
            <a:r>
              <a:rPr lang="en"/>
              <a:t>Function</a:t>
            </a:r>
            <a:endParaRPr/>
          </a:p>
          <a:p>
            <a:pPr marL="457200" lvl="0" indent="-311150" algn="l" rtl="0">
              <a:spcBef>
                <a:spcPts val="0"/>
              </a:spcBef>
              <a:spcAft>
                <a:spcPts val="0"/>
              </a:spcAft>
              <a:buSzPts val="1300"/>
              <a:buChar char="●"/>
            </a:pPr>
            <a:r>
              <a:rPr lang="en"/>
              <a:t>Arrow function</a:t>
            </a:r>
            <a:endParaRPr/>
          </a:p>
        </p:txBody>
      </p:sp>
      <p:pic>
        <p:nvPicPr>
          <p:cNvPr id="192" name="Google Shape;192;p22"/>
          <p:cNvPicPr preferRelativeResize="0"/>
          <p:nvPr/>
        </p:nvPicPr>
        <p:blipFill>
          <a:blip r:embed="rId3">
            <a:alphaModFix/>
          </a:blip>
          <a:stretch>
            <a:fillRect/>
          </a:stretch>
        </p:blipFill>
        <p:spPr>
          <a:xfrm>
            <a:off x="1297500" y="1792125"/>
            <a:ext cx="4114801" cy="24620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3"/>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Components</a:t>
            </a:r>
            <a:endParaRPr/>
          </a:p>
          <a:p>
            <a:pPr marL="0" lvl="0" indent="0" algn="l" rtl="0">
              <a:spcBef>
                <a:spcPts val="0"/>
              </a:spcBef>
              <a:spcAft>
                <a:spcPts val="0"/>
              </a:spcAft>
              <a:buNone/>
            </a:pPr>
            <a:r>
              <a:rPr lang="en" sz="1550"/>
              <a:t>Export</a:t>
            </a:r>
            <a:endParaRPr sz="1550"/>
          </a:p>
        </p:txBody>
      </p:sp>
      <p:sp>
        <p:nvSpPr>
          <p:cNvPr id="198" name="Google Shape;198;p23"/>
          <p:cNvSpPr txBox="1">
            <a:spLocks noGrp="1"/>
          </p:cNvSpPr>
          <p:nvPr>
            <p:ph type="body" idx="1"/>
          </p:nvPr>
        </p:nvSpPr>
        <p:spPr>
          <a:xfrm>
            <a:off x="2123400" y="1588925"/>
            <a:ext cx="4897200" cy="267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Components need to be exported to use them</a:t>
            </a:r>
            <a:endParaRPr/>
          </a:p>
          <a:p>
            <a:pPr marL="0" lvl="0" indent="0" algn="l" rtl="0">
              <a:spcBef>
                <a:spcPts val="1200"/>
              </a:spcBef>
              <a:spcAft>
                <a:spcPts val="0"/>
              </a:spcAft>
              <a:buNone/>
            </a:pPr>
            <a:r>
              <a:rPr lang="en"/>
              <a:t>There are two types of export:</a:t>
            </a:r>
            <a:endParaRPr/>
          </a:p>
          <a:p>
            <a:pPr marL="457200" lvl="0" indent="-311150" algn="l" rtl="0">
              <a:spcBef>
                <a:spcPts val="1200"/>
              </a:spcBef>
              <a:spcAft>
                <a:spcPts val="0"/>
              </a:spcAft>
              <a:buSzPts val="1300"/>
              <a:buChar char="●"/>
            </a:pPr>
            <a:r>
              <a:rPr lang="en"/>
              <a:t>Named export</a:t>
            </a:r>
            <a:endParaRPr/>
          </a:p>
          <a:p>
            <a:pPr marL="457200" lvl="0" indent="-311150" algn="l" rtl="0">
              <a:spcBef>
                <a:spcPts val="0"/>
              </a:spcBef>
              <a:spcAft>
                <a:spcPts val="0"/>
              </a:spcAft>
              <a:buSzPts val="1300"/>
              <a:buChar char="●"/>
            </a:pPr>
            <a:r>
              <a:rPr lang="en"/>
              <a:t>Default export</a:t>
            </a:r>
            <a:endParaRPr/>
          </a:p>
        </p:txBody>
      </p:sp>
      <p:pic>
        <p:nvPicPr>
          <p:cNvPr id="199" name="Google Shape;199;p23"/>
          <p:cNvPicPr preferRelativeResize="0"/>
          <p:nvPr/>
        </p:nvPicPr>
        <p:blipFill>
          <a:blip r:embed="rId3">
            <a:alphaModFix/>
          </a:blip>
          <a:stretch>
            <a:fillRect/>
          </a:stretch>
        </p:blipFill>
        <p:spPr>
          <a:xfrm>
            <a:off x="2123400" y="3354725"/>
            <a:ext cx="4687699" cy="914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Components</a:t>
            </a:r>
            <a:endParaRPr/>
          </a:p>
          <a:p>
            <a:pPr marL="0" lvl="0" indent="0" algn="l" rtl="0">
              <a:spcBef>
                <a:spcPts val="0"/>
              </a:spcBef>
              <a:spcAft>
                <a:spcPts val="0"/>
              </a:spcAft>
              <a:buNone/>
            </a:pPr>
            <a:r>
              <a:rPr lang="en" sz="1550"/>
              <a:t>Import</a:t>
            </a:r>
            <a:endParaRPr sz="1550"/>
          </a:p>
        </p:txBody>
      </p:sp>
      <p:sp>
        <p:nvSpPr>
          <p:cNvPr id="205" name="Google Shape;205;p24"/>
          <p:cNvSpPr txBox="1">
            <a:spLocks noGrp="1"/>
          </p:cNvSpPr>
          <p:nvPr>
            <p:ph type="body" idx="1"/>
          </p:nvPr>
        </p:nvSpPr>
        <p:spPr>
          <a:xfrm>
            <a:off x="2123400" y="1588925"/>
            <a:ext cx="4897200" cy="267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 order to use a component we need to import it</a:t>
            </a:r>
            <a:endParaRPr/>
          </a:p>
          <a:p>
            <a:pPr marL="0" lvl="0" indent="0" algn="l" rtl="0">
              <a:spcBef>
                <a:spcPts val="1200"/>
              </a:spcBef>
              <a:spcAft>
                <a:spcPts val="0"/>
              </a:spcAft>
              <a:buNone/>
            </a:pPr>
            <a:r>
              <a:rPr lang="en"/>
              <a:t>There are two types of import:</a:t>
            </a:r>
            <a:endParaRPr/>
          </a:p>
          <a:p>
            <a:pPr marL="457200" lvl="0" indent="-311150" algn="l" rtl="0">
              <a:spcBef>
                <a:spcPts val="1200"/>
              </a:spcBef>
              <a:spcAft>
                <a:spcPts val="0"/>
              </a:spcAft>
              <a:buSzPts val="1300"/>
              <a:buChar char="●"/>
            </a:pPr>
            <a:r>
              <a:rPr lang="en"/>
              <a:t>Named import</a:t>
            </a:r>
            <a:endParaRPr/>
          </a:p>
          <a:p>
            <a:pPr marL="457200" lvl="0" indent="-311150" algn="l" rtl="0">
              <a:spcBef>
                <a:spcPts val="0"/>
              </a:spcBef>
              <a:spcAft>
                <a:spcPts val="0"/>
              </a:spcAft>
              <a:buSzPts val="1300"/>
              <a:buChar char="●"/>
            </a:pPr>
            <a:r>
              <a:rPr lang="en"/>
              <a:t>Default import</a:t>
            </a:r>
            <a:endParaRPr/>
          </a:p>
        </p:txBody>
      </p:sp>
      <p:pic>
        <p:nvPicPr>
          <p:cNvPr id="206" name="Google Shape;206;p24"/>
          <p:cNvPicPr preferRelativeResize="0"/>
          <p:nvPr/>
        </p:nvPicPr>
        <p:blipFill>
          <a:blip r:embed="rId3">
            <a:alphaModFix/>
          </a:blip>
          <a:stretch>
            <a:fillRect/>
          </a:stretch>
        </p:blipFill>
        <p:spPr>
          <a:xfrm>
            <a:off x="2123375" y="3087950"/>
            <a:ext cx="4897251" cy="1180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Components</a:t>
            </a:r>
            <a:endParaRPr/>
          </a:p>
          <a:p>
            <a:pPr marL="0" lvl="0" indent="0" algn="l" rtl="0">
              <a:spcBef>
                <a:spcPts val="0"/>
              </a:spcBef>
              <a:spcAft>
                <a:spcPts val="0"/>
              </a:spcAft>
              <a:buNone/>
            </a:pPr>
            <a:r>
              <a:rPr lang="en" sz="1550"/>
              <a:t>Usage</a:t>
            </a:r>
            <a:endParaRPr sz="1550"/>
          </a:p>
        </p:txBody>
      </p:sp>
      <p:sp>
        <p:nvSpPr>
          <p:cNvPr id="212" name="Google Shape;212;p25"/>
          <p:cNvSpPr txBox="1">
            <a:spLocks noGrp="1"/>
          </p:cNvSpPr>
          <p:nvPr>
            <p:ph type="body" idx="1"/>
          </p:nvPr>
        </p:nvSpPr>
        <p:spPr>
          <a:xfrm>
            <a:off x="2123400" y="1588925"/>
            <a:ext cx="4897200" cy="267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Components can be used from other components</a:t>
            </a:r>
            <a:endParaRPr/>
          </a:p>
          <a:p>
            <a:pPr marL="0" lvl="0" indent="0" algn="l" rtl="0">
              <a:spcBef>
                <a:spcPts val="1200"/>
              </a:spcBef>
              <a:spcAft>
                <a:spcPts val="0"/>
              </a:spcAft>
              <a:buNone/>
            </a:pPr>
            <a:r>
              <a:rPr lang="en"/>
              <a:t>Helps code reusability (make reusable components)</a:t>
            </a:r>
            <a:endParaRPr/>
          </a:p>
          <a:p>
            <a:pPr marL="457200" lvl="0" indent="0" algn="l" rtl="0">
              <a:spcBef>
                <a:spcPts val="1200"/>
              </a:spcBef>
              <a:spcAft>
                <a:spcPts val="1200"/>
              </a:spcAft>
              <a:buNone/>
            </a:pPr>
            <a:endParaRPr/>
          </a:p>
        </p:txBody>
      </p:sp>
      <p:pic>
        <p:nvPicPr>
          <p:cNvPr id="213" name="Google Shape;213;p25"/>
          <p:cNvPicPr preferRelativeResize="0"/>
          <p:nvPr/>
        </p:nvPicPr>
        <p:blipFill>
          <a:blip r:embed="rId3">
            <a:alphaModFix/>
          </a:blip>
          <a:stretch>
            <a:fillRect/>
          </a:stretch>
        </p:blipFill>
        <p:spPr>
          <a:xfrm>
            <a:off x="2123399" y="2421390"/>
            <a:ext cx="4897200" cy="184743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6"/>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Components</a:t>
            </a:r>
            <a:endParaRPr/>
          </a:p>
          <a:p>
            <a:pPr marL="0" lvl="0" indent="0" algn="l" rtl="0">
              <a:spcBef>
                <a:spcPts val="0"/>
              </a:spcBef>
              <a:spcAft>
                <a:spcPts val="0"/>
              </a:spcAft>
              <a:buNone/>
            </a:pPr>
            <a:r>
              <a:rPr lang="en" sz="1550"/>
              <a:t>Rules</a:t>
            </a:r>
            <a:endParaRPr/>
          </a:p>
        </p:txBody>
      </p:sp>
      <p:sp>
        <p:nvSpPr>
          <p:cNvPr id="219" name="Google Shape;219;p26"/>
          <p:cNvSpPr txBox="1">
            <a:spLocks noGrp="1"/>
          </p:cNvSpPr>
          <p:nvPr>
            <p:ph type="body" idx="1"/>
          </p:nvPr>
        </p:nvSpPr>
        <p:spPr>
          <a:xfrm>
            <a:off x="1297500" y="1567550"/>
            <a:ext cx="3403200" cy="1028100"/>
          </a:xfrm>
          <a:prstGeom prst="rect">
            <a:avLst/>
          </a:prstGeom>
        </p:spPr>
        <p:txBody>
          <a:bodyPr spcFirstLastPara="1" wrap="square" lIns="91425" tIns="91425" rIns="91425" bIns="91425" anchor="ctr" anchorCtr="0">
            <a:normAutofit/>
          </a:bodyPr>
          <a:lstStyle/>
          <a:p>
            <a:pPr marL="457200" lvl="0" indent="-311150" algn="l" rtl="0">
              <a:spcBef>
                <a:spcPts val="0"/>
              </a:spcBef>
              <a:spcAft>
                <a:spcPts val="0"/>
              </a:spcAft>
              <a:buSzPts val="1300"/>
              <a:buChar char="●"/>
            </a:pPr>
            <a:r>
              <a:rPr lang="en" dirty="0"/>
              <a:t>Return single element</a:t>
            </a:r>
            <a:endParaRPr dirty="0"/>
          </a:p>
          <a:p>
            <a:pPr marL="457200" lvl="0" indent="-311150" algn="l" rtl="0">
              <a:spcBef>
                <a:spcPts val="0"/>
              </a:spcBef>
              <a:spcAft>
                <a:spcPts val="0"/>
              </a:spcAft>
              <a:buSzPts val="1300"/>
              <a:buChar char="●"/>
            </a:pPr>
            <a:r>
              <a:rPr lang="en" dirty="0"/>
              <a:t>If need to return more elements use Fragment, div</a:t>
            </a:r>
            <a:endParaRPr dirty="0"/>
          </a:p>
        </p:txBody>
      </p:sp>
      <p:sp>
        <p:nvSpPr>
          <p:cNvPr id="221" name="Google Shape;221;p26"/>
          <p:cNvSpPr txBox="1">
            <a:spLocks noGrp="1"/>
          </p:cNvSpPr>
          <p:nvPr>
            <p:ph type="body" idx="2"/>
          </p:nvPr>
        </p:nvSpPr>
        <p:spPr>
          <a:xfrm>
            <a:off x="1297500" y="2595650"/>
            <a:ext cx="3403200" cy="360000"/>
          </a:xfrm>
          <a:prstGeom prst="rect">
            <a:avLst/>
          </a:prstGeom>
        </p:spPr>
        <p:txBody>
          <a:bodyPr spcFirstLastPara="1" wrap="square" lIns="91425" tIns="91425" rIns="91425" bIns="91425" anchor="t" anchorCtr="0">
            <a:normAutofit/>
          </a:bodyPr>
          <a:lstStyle/>
          <a:p>
            <a:pPr marL="457200" lvl="0" indent="-304958" algn="l" rtl="0">
              <a:spcBef>
                <a:spcPts val="0"/>
              </a:spcBef>
              <a:spcAft>
                <a:spcPts val="0"/>
              </a:spcAft>
              <a:buSzPct val="100000"/>
              <a:buChar char="●"/>
            </a:pPr>
            <a:r>
              <a:rPr lang="en" dirty="0"/>
              <a:t>camelCase naming</a:t>
            </a:r>
            <a:endParaRPr dirty="0"/>
          </a:p>
        </p:txBody>
      </p:sp>
      <p:sp>
        <p:nvSpPr>
          <p:cNvPr id="224" name="Google Shape;224;p26"/>
          <p:cNvSpPr txBox="1">
            <a:spLocks noGrp="1"/>
          </p:cNvSpPr>
          <p:nvPr>
            <p:ph type="body" idx="4294967295"/>
          </p:nvPr>
        </p:nvSpPr>
        <p:spPr>
          <a:xfrm>
            <a:off x="1297500" y="2987544"/>
            <a:ext cx="3403600" cy="358775"/>
          </a:xfrm>
          <a:prstGeom prst="rect">
            <a:avLst/>
          </a:prstGeom>
        </p:spPr>
        <p:txBody>
          <a:bodyPr spcFirstLastPara="1" wrap="square" lIns="91425" tIns="91425" rIns="91425" bIns="91425" anchor="t" anchorCtr="0">
            <a:normAutofit/>
          </a:bodyPr>
          <a:lstStyle/>
          <a:p>
            <a:pPr marL="457200" lvl="0" indent="-304958" algn="l" rtl="0">
              <a:spcBef>
                <a:spcPts val="0"/>
              </a:spcBef>
              <a:spcAft>
                <a:spcPts val="0"/>
              </a:spcAft>
              <a:buSzPct val="100000"/>
              <a:buChar char="●"/>
            </a:pPr>
            <a:r>
              <a:rPr lang="en" dirty="0"/>
              <a:t>className instead of class</a:t>
            </a:r>
            <a:endParaRPr dirty="0"/>
          </a:p>
        </p:txBody>
      </p:sp>
      <p:sp>
        <p:nvSpPr>
          <p:cNvPr id="226" name="Google Shape;226;p26"/>
          <p:cNvSpPr txBox="1">
            <a:spLocks noGrp="1"/>
          </p:cNvSpPr>
          <p:nvPr>
            <p:ph type="body" idx="4294967295"/>
          </p:nvPr>
        </p:nvSpPr>
        <p:spPr>
          <a:xfrm>
            <a:off x="1331869" y="3378214"/>
            <a:ext cx="3403600" cy="550863"/>
          </a:xfrm>
          <a:prstGeom prst="rect">
            <a:avLst/>
          </a:prstGeom>
        </p:spPr>
        <p:txBody>
          <a:bodyPr spcFirstLastPara="1" wrap="square" lIns="91425" tIns="91425" rIns="91425" bIns="91425" anchor="ctr" anchorCtr="0">
            <a:normAutofit/>
          </a:bodyPr>
          <a:lstStyle/>
          <a:p>
            <a:pPr marL="457200" lvl="0" indent="-311150" algn="l" rtl="0">
              <a:spcBef>
                <a:spcPts val="0"/>
              </a:spcBef>
              <a:spcAft>
                <a:spcPts val="0"/>
              </a:spcAft>
              <a:buSzPts val="1300"/>
              <a:buChar char="●"/>
            </a:pPr>
            <a:r>
              <a:rPr lang="en" dirty="0"/>
              <a:t>Every tag must be closed</a:t>
            </a:r>
            <a:endParaRPr dirty="0"/>
          </a:p>
        </p:txBody>
      </p:sp>
      <p:pic>
        <p:nvPicPr>
          <p:cNvPr id="222" name="Google Shape;222;p26"/>
          <p:cNvPicPr preferRelativeResize="0"/>
          <p:nvPr/>
        </p:nvPicPr>
        <p:blipFill>
          <a:blip r:embed="rId3">
            <a:alphaModFix/>
          </a:blip>
          <a:stretch>
            <a:fillRect/>
          </a:stretch>
        </p:blipFill>
        <p:spPr>
          <a:xfrm>
            <a:off x="4933225" y="1567550"/>
            <a:ext cx="3403200" cy="986930"/>
          </a:xfrm>
          <a:prstGeom prst="rect">
            <a:avLst/>
          </a:prstGeom>
          <a:noFill/>
          <a:ln>
            <a:noFill/>
          </a:ln>
        </p:spPr>
      </p:pic>
      <p:pic>
        <p:nvPicPr>
          <p:cNvPr id="223" name="Google Shape;223;p26"/>
          <p:cNvPicPr preferRelativeResize="0"/>
          <p:nvPr/>
        </p:nvPicPr>
        <p:blipFill>
          <a:blip r:embed="rId4">
            <a:alphaModFix/>
          </a:blip>
          <a:stretch>
            <a:fillRect/>
          </a:stretch>
        </p:blipFill>
        <p:spPr>
          <a:xfrm>
            <a:off x="4933200" y="2595650"/>
            <a:ext cx="3403199" cy="363659"/>
          </a:xfrm>
          <a:prstGeom prst="rect">
            <a:avLst/>
          </a:prstGeom>
          <a:noFill/>
          <a:ln>
            <a:noFill/>
          </a:ln>
        </p:spPr>
      </p:pic>
      <p:pic>
        <p:nvPicPr>
          <p:cNvPr id="225" name="Google Shape;225;p26"/>
          <p:cNvPicPr preferRelativeResize="0"/>
          <p:nvPr/>
        </p:nvPicPr>
        <p:blipFill>
          <a:blip r:embed="rId5">
            <a:alphaModFix/>
          </a:blip>
          <a:stretch>
            <a:fillRect/>
          </a:stretch>
        </p:blipFill>
        <p:spPr>
          <a:xfrm>
            <a:off x="4933200" y="3000463"/>
            <a:ext cx="3403200" cy="336580"/>
          </a:xfrm>
          <a:prstGeom prst="rect">
            <a:avLst/>
          </a:prstGeom>
          <a:noFill/>
          <a:ln>
            <a:noFill/>
          </a:ln>
        </p:spPr>
      </p:pic>
      <p:pic>
        <p:nvPicPr>
          <p:cNvPr id="227" name="Google Shape;227;p26"/>
          <p:cNvPicPr preferRelativeResize="0"/>
          <p:nvPr/>
        </p:nvPicPr>
        <p:blipFill>
          <a:blip r:embed="rId6">
            <a:alphaModFix/>
          </a:blip>
          <a:stretch>
            <a:fillRect/>
          </a:stretch>
        </p:blipFill>
        <p:spPr>
          <a:xfrm>
            <a:off x="4933225" y="3378214"/>
            <a:ext cx="3403200" cy="5513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is react?</a:t>
            </a:r>
            <a:endParaRPr/>
          </a:p>
        </p:txBody>
      </p:sp>
      <p:sp>
        <p:nvSpPr>
          <p:cNvPr id="141" name="Google Shape;141;p14"/>
          <p:cNvSpPr txBox="1">
            <a:spLocks noGrp="1"/>
          </p:cNvSpPr>
          <p:nvPr>
            <p:ph type="body" idx="1"/>
          </p:nvPr>
        </p:nvSpPr>
        <p:spPr>
          <a:xfrm>
            <a:off x="1297500" y="1567550"/>
            <a:ext cx="7038900" cy="294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JavaScript framework and library</a:t>
            </a:r>
            <a:endParaRPr/>
          </a:p>
          <a:p>
            <a:pPr marL="0" lvl="0" indent="0" algn="l" rtl="0">
              <a:spcBef>
                <a:spcPts val="1200"/>
              </a:spcBef>
              <a:spcAft>
                <a:spcPts val="0"/>
              </a:spcAft>
              <a:buNone/>
            </a:pPr>
            <a:r>
              <a:rPr lang="en"/>
              <a:t>Single-page application (SPA)</a:t>
            </a:r>
            <a:endParaRPr/>
          </a:p>
          <a:p>
            <a:pPr marL="0" lvl="0" indent="0" algn="l" rtl="0">
              <a:spcBef>
                <a:spcPts val="1200"/>
              </a:spcBef>
              <a:spcAft>
                <a:spcPts val="0"/>
              </a:spcAft>
              <a:buNone/>
            </a:pPr>
            <a:r>
              <a:rPr lang="en"/>
              <a:t>Virtual DOM</a:t>
            </a:r>
            <a:endParaRPr/>
          </a:p>
          <a:p>
            <a:pPr marL="0" lvl="0" indent="0" algn="l" rtl="0">
              <a:spcBef>
                <a:spcPts val="1200"/>
              </a:spcBef>
              <a:spcAft>
                <a:spcPts val="0"/>
              </a:spcAft>
              <a:buNone/>
            </a:pPr>
            <a:r>
              <a:rPr lang="en"/>
              <a:t>Examples: </a:t>
            </a:r>
            <a:endParaRPr/>
          </a:p>
          <a:p>
            <a:pPr marL="457200" lvl="0" indent="-311150" algn="l" rtl="0">
              <a:spcBef>
                <a:spcPts val="1200"/>
              </a:spcBef>
              <a:spcAft>
                <a:spcPts val="0"/>
              </a:spcAft>
              <a:buSzPts val="1300"/>
              <a:buChar char="●"/>
            </a:pPr>
            <a:r>
              <a:rPr lang="en"/>
              <a:t>Facebook</a:t>
            </a:r>
            <a:endParaRPr/>
          </a:p>
          <a:p>
            <a:pPr marL="457200" lvl="0" indent="-311150" algn="l" rtl="0">
              <a:spcBef>
                <a:spcPts val="0"/>
              </a:spcBef>
              <a:spcAft>
                <a:spcPts val="0"/>
              </a:spcAft>
              <a:buSzPts val="1300"/>
              <a:buChar char="●"/>
            </a:pPr>
            <a:r>
              <a:rPr lang="en"/>
              <a:t>Instagram</a:t>
            </a:r>
            <a:endParaRPr/>
          </a:p>
          <a:p>
            <a:pPr marL="457200" lvl="0" indent="-311150" algn="l" rtl="0">
              <a:spcBef>
                <a:spcPts val="0"/>
              </a:spcBef>
              <a:spcAft>
                <a:spcPts val="0"/>
              </a:spcAft>
              <a:buSzPts val="1300"/>
              <a:buChar char="●"/>
            </a:pPr>
            <a:r>
              <a:rPr lang="en"/>
              <a:t>Netflix</a:t>
            </a:r>
            <a:endParaRPr/>
          </a:p>
          <a:p>
            <a:pPr marL="457200" lvl="0" indent="-311150" algn="l" rtl="0">
              <a:spcBef>
                <a:spcPts val="0"/>
              </a:spcBef>
              <a:spcAft>
                <a:spcPts val="0"/>
              </a:spcAft>
              <a:buSzPts val="1300"/>
              <a:buChar char="●"/>
            </a:pPr>
            <a:r>
              <a:rPr lang="en"/>
              <a:t>SoundCloud</a:t>
            </a:r>
            <a:endParaRPr/>
          </a:p>
          <a:p>
            <a:pPr marL="457200" lvl="0" indent="-311150" algn="l" rtl="0">
              <a:spcBef>
                <a:spcPts val="0"/>
              </a:spcBef>
              <a:spcAft>
                <a:spcPts val="0"/>
              </a:spcAft>
              <a:buSzPts val="1300"/>
              <a:buChar char="●"/>
            </a:pPr>
            <a:r>
              <a:rPr lang="en"/>
              <a:t>Reddit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SPA VS MPA</a:t>
            </a:r>
            <a:endParaRPr/>
          </a:p>
          <a:p>
            <a:pPr marL="0" lvl="0" indent="0" algn="l" rtl="0">
              <a:spcBef>
                <a:spcPts val="0"/>
              </a:spcBef>
              <a:spcAft>
                <a:spcPts val="0"/>
              </a:spcAft>
              <a:buNone/>
            </a:pPr>
            <a:r>
              <a:rPr lang="en" sz="1550"/>
              <a:t>Single-page application Multi-page application</a:t>
            </a:r>
            <a:endParaRPr sz="1550"/>
          </a:p>
        </p:txBody>
      </p:sp>
      <p:sp>
        <p:nvSpPr>
          <p:cNvPr id="147" name="Google Shape;147;p1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rgbClr val="00B050"/>
                </a:solidFill>
              </a:rPr>
              <a:t>Pros:</a:t>
            </a:r>
            <a:endParaRPr dirty="0">
              <a:solidFill>
                <a:srgbClr val="00B050"/>
              </a:solidFill>
            </a:endParaRPr>
          </a:p>
          <a:p>
            <a:pPr marL="457200" lvl="0" indent="-311150" algn="l" rtl="0">
              <a:spcBef>
                <a:spcPts val="1200"/>
              </a:spcBef>
              <a:spcAft>
                <a:spcPts val="0"/>
              </a:spcAft>
              <a:buSzPts val="1300"/>
              <a:buChar char="●"/>
            </a:pPr>
            <a:r>
              <a:rPr lang="en" dirty="0"/>
              <a:t>Fast</a:t>
            </a:r>
            <a:endParaRPr dirty="0"/>
          </a:p>
          <a:p>
            <a:pPr marL="457200" lvl="0" indent="-311150" algn="l" rtl="0">
              <a:spcBef>
                <a:spcPts val="0"/>
              </a:spcBef>
              <a:spcAft>
                <a:spcPts val="0"/>
              </a:spcAft>
              <a:buSzPts val="1300"/>
              <a:buChar char="●"/>
            </a:pPr>
            <a:r>
              <a:rPr lang="en" dirty="0"/>
              <a:t>Simplified development</a:t>
            </a:r>
            <a:endParaRPr dirty="0"/>
          </a:p>
          <a:p>
            <a:pPr marL="457200" lvl="0" indent="-311150" algn="l" rtl="0">
              <a:spcBef>
                <a:spcPts val="0"/>
              </a:spcBef>
              <a:spcAft>
                <a:spcPts val="0"/>
              </a:spcAft>
              <a:buSzPts val="1300"/>
              <a:buChar char="●"/>
            </a:pPr>
            <a:r>
              <a:rPr lang="en" dirty="0"/>
              <a:t>Easy debug</a:t>
            </a:r>
            <a:endParaRPr dirty="0"/>
          </a:p>
          <a:p>
            <a:pPr marL="457200" lvl="0" indent="-311150" algn="l" rtl="0">
              <a:spcBef>
                <a:spcPts val="0"/>
              </a:spcBef>
              <a:spcAft>
                <a:spcPts val="0"/>
              </a:spcAft>
              <a:buSzPts val="1300"/>
              <a:buChar char="●"/>
            </a:pPr>
            <a:r>
              <a:rPr lang="en" dirty="0"/>
              <a:t>It can also work offline (Caching)</a:t>
            </a:r>
            <a:endParaRPr dirty="0"/>
          </a:p>
          <a:p>
            <a:pPr marL="0" lvl="0" indent="0" algn="l" rtl="0">
              <a:spcBef>
                <a:spcPts val="1200"/>
              </a:spcBef>
              <a:spcAft>
                <a:spcPts val="0"/>
              </a:spcAft>
              <a:buNone/>
            </a:pPr>
            <a:r>
              <a:rPr lang="en" dirty="0">
                <a:solidFill>
                  <a:srgbClr val="FF0000"/>
                </a:solidFill>
              </a:rPr>
              <a:t>Cons:</a:t>
            </a:r>
            <a:endParaRPr dirty="0">
              <a:solidFill>
                <a:srgbClr val="FF0000"/>
              </a:solidFill>
            </a:endParaRPr>
          </a:p>
          <a:p>
            <a:pPr marL="457200" lvl="0" indent="-311150" algn="l" rtl="0">
              <a:spcBef>
                <a:spcPts val="1200"/>
              </a:spcBef>
              <a:spcAft>
                <a:spcPts val="0"/>
              </a:spcAft>
              <a:buSzPts val="1300"/>
              <a:buChar char="●"/>
            </a:pPr>
            <a:r>
              <a:rPr lang="en" dirty="0"/>
              <a:t>Bad SEO support</a:t>
            </a:r>
            <a:endParaRPr dirty="0"/>
          </a:p>
          <a:p>
            <a:pPr marL="457200" lvl="0" indent="-311150" algn="l" rtl="0">
              <a:spcBef>
                <a:spcPts val="0"/>
              </a:spcBef>
              <a:spcAft>
                <a:spcPts val="0"/>
              </a:spcAft>
              <a:buSzPts val="1300"/>
              <a:buChar char="●"/>
            </a:pPr>
            <a:r>
              <a:rPr lang="en" dirty="0"/>
              <a:t>JavaScript needs to be enabled</a:t>
            </a:r>
            <a:endParaRPr dirty="0"/>
          </a:p>
          <a:p>
            <a:pPr marL="457200" lvl="0" indent="-311150" algn="l" rtl="0">
              <a:spcBef>
                <a:spcPts val="0"/>
              </a:spcBef>
              <a:spcAft>
                <a:spcPts val="0"/>
              </a:spcAft>
              <a:buSzPts val="1300"/>
              <a:buChar char="●"/>
            </a:pPr>
            <a:r>
              <a:rPr lang="en" dirty="0"/>
              <a:t>Less secure</a:t>
            </a:r>
            <a:endParaRPr dirty="0"/>
          </a:p>
        </p:txBody>
      </p:sp>
      <p:sp>
        <p:nvSpPr>
          <p:cNvPr id="148" name="Google Shape;148;p15"/>
          <p:cNvSpPr txBox="1">
            <a:spLocks noGrp="1"/>
          </p:cNvSpPr>
          <p:nvPr>
            <p:ph type="body" idx="2"/>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rgbClr val="00B050"/>
                </a:solidFill>
              </a:rPr>
              <a:t>Pros:</a:t>
            </a:r>
            <a:endParaRPr dirty="0">
              <a:solidFill>
                <a:srgbClr val="00B050"/>
              </a:solidFill>
            </a:endParaRPr>
          </a:p>
          <a:p>
            <a:pPr marL="457200" lvl="0" indent="-311150" algn="l" rtl="0">
              <a:spcBef>
                <a:spcPts val="1200"/>
              </a:spcBef>
              <a:spcAft>
                <a:spcPts val="0"/>
              </a:spcAft>
              <a:buSzPts val="1300"/>
              <a:buChar char="●"/>
            </a:pPr>
            <a:r>
              <a:rPr lang="en" dirty="0"/>
              <a:t>SEO friendly</a:t>
            </a:r>
            <a:endParaRPr dirty="0"/>
          </a:p>
          <a:p>
            <a:pPr marL="457200" lvl="0" indent="-311150" algn="l" rtl="0">
              <a:spcBef>
                <a:spcPts val="0"/>
              </a:spcBef>
              <a:spcAft>
                <a:spcPts val="0"/>
              </a:spcAft>
              <a:buSzPts val="1300"/>
              <a:buChar char="●"/>
            </a:pPr>
            <a:r>
              <a:rPr lang="en" dirty="0"/>
              <a:t>Scalability</a:t>
            </a:r>
            <a:endParaRPr dirty="0"/>
          </a:p>
          <a:p>
            <a:pPr marL="457200" lvl="0" indent="-311150" algn="l" rtl="0">
              <a:spcBef>
                <a:spcPts val="0"/>
              </a:spcBef>
              <a:spcAft>
                <a:spcPts val="0"/>
              </a:spcAft>
              <a:buSzPts val="1300"/>
              <a:buChar char="●"/>
            </a:pPr>
            <a:r>
              <a:rPr lang="en" dirty="0"/>
              <a:t>Less packages</a:t>
            </a:r>
            <a:endParaRPr dirty="0"/>
          </a:p>
          <a:p>
            <a:pPr marL="457200" lvl="0" indent="-311150" algn="l" rtl="0">
              <a:spcBef>
                <a:spcPts val="0"/>
              </a:spcBef>
              <a:spcAft>
                <a:spcPts val="0"/>
              </a:spcAft>
              <a:buSzPts val="1300"/>
              <a:buChar char="●"/>
            </a:pPr>
            <a:r>
              <a:rPr lang="en" dirty="0"/>
              <a:t>Easy analytics</a:t>
            </a:r>
            <a:endParaRPr dirty="0"/>
          </a:p>
          <a:p>
            <a:pPr marL="0" lvl="0" indent="0" algn="l" rtl="0">
              <a:spcBef>
                <a:spcPts val="1200"/>
              </a:spcBef>
              <a:spcAft>
                <a:spcPts val="0"/>
              </a:spcAft>
              <a:buNone/>
            </a:pPr>
            <a:r>
              <a:rPr lang="en" dirty="0">
                <a:solidFill>
                  <a:srgbClr val="FF0000"/>
                </a:solidFill>
              </a:rPr>
              <a:t>Cons:</a:t>
            </a:r>
            <a:endParaRPr dirty="0">
              <a:solidFill>
                <a:srgbClr val="FF0000"/>
              </a:solidFill>
            </a:endParaRPr>
          </a:p>
          <a:p>
            <a:pPr marL="457200" lvl="0" indent="-311150" algn="l" rtl="0">
              <a:spcBef>
                <a:spcPts val="1200"/>
              </a:spcBef>
              <a:spcAft>
                <a:spcPts val="0"/>
              </a:spcAft>
              <a:buSzPts val="1300"/>
              <a:buChar char="●"/>
            </a:pPr>
            <a:r>
              <a:rPr lang="en" dirty="0"/>
              <a:t>Each modification loads page</a:t>
            </a:r>
            <a:endParaRPr dirty="0"/>
          </a:p>
          <a:p>
            <a:pPr marL="457200" lvl="0" indent="-311150" algn="l" rtl="0">
              <a:spcBef>
                <a:spcPts val="0"/>
              </a:spcBef>
              <a:spcAft>
                <a:spcPts val="0"/>
              </a:spcAft>
              <a:buSzPts val="1300"/>
              <a:buChar char="●"/>
            </a:pPr>
            <a:r>
              <a:rPr lang="en" dirty="0"/>
              <a:t>More development time</a:t>
            </a:r>
            <a:endParaRPr dirty="0"/>
          </a:p>
          <a:p>
            <a:pPr marL="457200" lvl="0" indent="-311150" algn="l" rtl="0">
              <a:spcBef>
                <a:spcPts val="0"/>
              </a:spcBef>
              <a:spcAft>
                <a:spcPts val="0"/>
              </a:spcAft>
              <a:buSzPts val="1300"/>
              <a:buChar char="●"/>
            </a:pPr>
            <a:r>
              <a:rPr lang="en" dirty="0"/>
              <a:t>Hard to maintain</a:t>
            </a:r>
            <a:endParaRPr dirty="0"/>
          </a:p>
        </p:txBody>
      </p:sp>
      <p:sp>
        <p:nvSpPr>
          <p:cNvPr id="149" name="Google Shape;149;p15"/>
          <p:cNvSpPr txBox="1"/>
          <p:nvPr/>
        </p:nvSpPr>
        <p:spPr>
          <a:xfrm>
            <a:off x="1297500" y="1096525"/>
            <a:ext cx="3274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chemeClr val="lt1"/>
                </a:solidFill>
                <a:latin typeface="Montserrat"/>
                <a:ea typeface="Montserrat"/>
                <a:cs typeface="Montserrat"/>
                <a:sym typeface="Montserrat"/>
              </a:rPr>
              <a:t>SPA</a:t>
            </a:r>
            <a:endParaRPr sz="2400">
              <a:solidFill>
                <a:schemeClr val="lt1"/>
              </a:solidFill>
              <a:latin typeface="Montserrat"/>
              <a:ea typeface="Montserrat"/>
              <a:cs typeface="Montserrat"/>
              <a:sym typeface="Montserrat"/>
            </a:endParaRPr>
          </a:p>
        </p:txBody>
      </p:sp>
      <p:sp>
        <p:nvSpPr>
          <p:cNvPr id="150" name="Google Shape;150;p15"/>
          <p:cNvSpPr txBox="1"/>
          <p:nvPr/>
        </p:nvSpPr>
        <p:spPr>
          <a:xfrm>
            <a:off x="4933225" y="1096525"/>
            <a:ext cx="3274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chemeClr val="lt1"/>
                </a:solidFill>
                <a:latin typeface="Montserrat"/>
                <a:ea typeface="Montserrat"/>
                <a:cs typeface="Montserrat"/>
                <a:sym typeface="Montserrat"/>
              </a:rPr>
              <a:t>MPA</a:t>
            </a:r>
            <a:endParaRPr sz="240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8">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8">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8">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8">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8">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48">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48">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48">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4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400"/>
              <a:t>Creating a react app</a:t>
            </a:r>
            <a:endParaRPr sz="2400"/>
          </a:p>
          <a:p>
            <a:pPr marL="0" lvl="0" indent="0" algn="l" rtl="0">
              <a:spcBef>
                <a:spcPts val="0"/>
              </a:spcBef>
              <a:spcAft>
                <a:spcPts val="0"/>
              </a:spcAft>
              <a:buNone/>
            </a:pPr>
            <a:r>
              <a:rPr lang="en" sz="1750"/>
              <a:t>Toolchains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Create React App</a:t>
            </a:r>
            <a:endParaRPr/>
          </a:p>
        </p:txBody>
      </p:sp>
      <p:sp>
        <p:nvSpPr>
          <p:cNvPr id="161" name="Google Shape;161;p1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Single-page application</a:t>
            </a:r>
            <a:endParaRPr/>
          </a:p>
          <a:p>
            <a:pPr marL="457200" lvl="0" indent="-311150" algn="l" rtl="0">
              <a:spcBef>
                <a:spcPts val="0"/>
              </a:spcBef>
              <a:spcAft>
                <a:spcPts val="0"/>
              </a:spcAft>
              <a:buSzPts val="1300"/>
              <a:buChar char="●"/>
            </a:pPr>
            <a:r>
              <a:rPr lang="en"/>
              <a:t>Latest JavaScript features</a:t>
            </a:r>
            <a:endParaRPr/>
          </a:p>
          <a:p>
            <a:pPr marL="457200" lvl="0" indent="-311150" algn="l" rtl="0">
              <a:spcBef>
                <a:spcPts val="0"/>
              </a:spcBef>
              <a:spcAft>
                <a:spcPts val="0"/>
              </a:spcAft>
              <a:buSzPts val="1300"/>
              <a:buChar char="●"/>
            </a:pPr>
            <a:r>
              <a:rPr lang="en"/>
              <a:t>Good for learning react</a:t>
            </a:r>
            <a:endParaRPr/>
          </a:p>
        </p:txBody>
      </p:sp>
      <p:pic>
        <p:nvPicPr>
          <p:cNvPr id="162" name="Google Shape;162;p17"/>
          <p:cNvPicPr preferRelativeResize="0"/>
          <p:nvPr/>
        </p:nvPicPr>
        <p:blipFill>
          <a:blip r:embed="rId3">
            <a:alphaModFix/>
          </a:blip>
          <a:stretch>
            <a:fillRect/>
          </a:stretch>
        </p:blipFill>
        <p:spPr>
          <a:xfrm>
            <a:off x="2494038" y="2437575"/>
            <a:ext cx="4155925" cy="193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Create Next.JS App</a:t>
            </a:r>
            <a:endParaRPr/>
          </a:p>
        </p:txBody>
      </p:sp>
      <p:sp>
        <p:nvSpPr>
          <p:cNvPr id="168" name="Google Shape;168;p18"/>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Full-stack react framework</a:t>
            </a:r>
            <a:endParaRPr/>
          </a:p>
          <a:p>
            <a:pPr marL="457200" lvl="0" indent="-311150" algn="l" rtl="0">
              <a:spcBef>
                <a:spcPts val="0"/>
              </a:spcBef>
              <a:spcAft>
                <a:spcPts val="0"/>
              </a:spcAft>
              <a:buSzPts val="1300"/>
              <a:buChar char="●"/>
            </a:pPr>
            <a:r>
              <a:rPr lang="en"/>
              <a:t>SEO Friendly</a:t>
            </a:r>
            <a:endParaRPr/>
          </a:p>
          <a:p>
            <a:pPr marL="457200" lvl="0" indent="-311150" algn="l" rtl="0">
              <a:spcBef>
                <a:spcPts val="0"/>
              </a:spcBef>
              <a:spcAft>
                <a:spcPts val="0"/>
              </a:spcAft>
              <a:buSzPts val="1300"/>
              <a:buChar char="●"/>
            </a:pPr>
            <a:r>
              <a:rPr lang="en"/>
              <a:t>Server-side and client side rendering</a:t>
            </a:r>
            <a:endParaRPr/>
          </a:p>
        </p:txBody>
      </p:sp>
      <p:pic>
        <p:nvPicPr>
          <p:cNvPr id="169" name="Google Shape;169;p18"/>
          <p:cNvPicPr preferRelativeResize="0"/>
          <p:nvPr/>
        </p:nvPicPr>
        <p:blipFill>
          <a:blip r:embed="rId3">
            <a:alphaModFix/>
          </a:blip>
          <a:stretch>
            <a:fillRect/>
          </a:stretch>
        </p:blipFill>
        <p:spPr>
          <a:xfrm>
            <a:off x="2494050" y="2512269"/>
            <a:ext cx="4155899" cy="178861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9"/>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Folder structure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 is it important to understand?</a:t>
            </a:r>
            <a:endParaRPr/>
          </a:p>
          <a:p>
            <a:pPr marL="0" lvl="0" indent="0" algn="l" rtl="0">
              <a:spcBef>
                <a:spcPts val="0"/>
              </a:spcBef>
              <a:spcAft>
                <a:spcPts val="0"/>
              </a:spcAft>
              <a:buNone/>
            </a:pPr>
            <a:r>
              <a:rPr lang="en" sz="1550"/>
              <a:t>What does it contain?</a:t>
            </a:r>
            <a:endParaRPr sz="1550"/>
          </a:p>
        </p:txBody>
      </p:sp>
      <p:sp>
        <p:nvSpPr>
          <p:cNvPr id="180" name="Google Shape;180;p2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node_modules</a:t>
            </a:r>
            <a:endParaRPr/>
          </a:p>
          <a:p>
            <a:pPr marL="914400" lvl="1" indent="-298450" algn="l" rtl="0">
              <a:spcBef>
                <a:spcPts val="0"/>
              </a:spcBef>
              <a:spcAft>
                <a:spcPts val="0"/>
              </a:spcAft>
              <a:buSzPts val="1100"/>
              <a:buChar char="○"/>
            </a:pPr>
            <a:r>
              <a:rPr lang="en"/>
              <a:t>All dependencies required by the app</a:t>
            </a:r>
            <a:endParaRPr/>
          </a:p>
          <a:p>
            <a:pPr marL="457200" lvl="0" indent="-311150" algn="l" rtl="0">
              <a:spcBef>
                <a:spcPts val="0"/>
              </a:spcBef>
              <a:spcAft>
                <a:spcPts val="0"/>
              </a:spcAft>
              <a:buSzPts val="1300"/>
              <a:buChar char="●"/>
            </a:pPr>
            <a:r>
              <a:rPr lang="en"/>
              <a:t>public</a:t>
            </a:r>
            <a:endParaRPr/>
          </a:p>
          <a:p>
            <a:pPr marL="914400" lvl="1" indent="-298450" algn="l" rtl="0">
              <a:spcBef>
                <a:spcPts val="0"/>
              </a:spcBef>
              <a:spcAft>
                <a:spcPts val="0"/>
              </a:spcAft>
              <a:buSzPts val="1100"/>
              <a:buChar char="○"/>
            </a:pPr>
            <a:r>
              <a:rPr lang="en"/>
              <a:t>Static assets, Index.html</a:t>
            </a:r>
            <a:endParaRPr/>
          </a:p>
          <a:p>
            <a:pPr marL="914400" lvl="1" indent="-298450" algn="l" rtl="0">
              <a:spcBef>
                <a:spcPts val="0"/>
              </a:spcBef>
              <a:spcAft>
                <a:spcPts val="0"/>
              </a:spcAft>
              <a:buSzPts val="1100"/>
              <a:buChar char="○"/>
            </a:pPr>
            <a:r>
              <a:rPr lang="en"/>
              <a:t>“root” is out entire app</a:t>
            </a:r>
            <a:endParaRPr/>
          </a:p>
          <a:p>
            <a:pPr marL="457200" lvl="0" indent="-311150" algn="l" rtl="0">
              <a:spcBef>
                <a:spcPts val="0"/>
              </a:spcBef>
              <a:spcAft>
                <a:spcPts val="0"/>
              </a:spcAft>
              <a:buSzPts val="1300"/>
              <a:buChar char="●"/>
            </a:pPr>
            <a:r>
              <a:rPr lang="en"/>
              <a:t>src</a:t>
            </a:r>
            <a:endParaRPr/>
          </a:p>
          <a:p>
            <a:pPr marL="914400" lvl="1" indent="-298450" algn="l" rtl="0">
              <a:spcBef>
                <a:spcPts val="0"/>
              </a:spcBef>
              <a:spcAft>
                <a:spcPts val="0"/>
              </a:spcAft>
              <a:buSzPts val="1100"/>
              <a:buChar char="○"/>
            </a:pPr>
            <a:r>
              <a:rPr lang="en"/>
              <a:t>This is where we write our code</a:t>
            </a:r>
            <a:endParaRPr/>
          </a:p>
          <a:p>
            <a:pPr marL="914400" lvl="1" indent="-298450" algn="l" rtl="0">
              <a:spcBef>
                <a:spcPts val="0"/>
              </a:spcBef>
              <a:spcAft>
                <a:spcPts val="0"/>
              </a:spcAft>
              <a:buSzPts val="1100"/>
              <a:buChar char="○"/>
            </a:pPr>
            <a:r>
              <a:rPr lang="en"/>
              <a:t>This code will be inserted in the public folder in the build process</a:t>
            </a:r>
            <a:endParaRPr/>
          </a:p>
          <a:p>
            <a:pPr marL="457200" lvl="0" indent="-311150" algn="l" rtl="0">
              <a:spcBef>
                <a:spcPts val="0"/>
              </a:spcBef>
              <a:spcAft>
                <a:spcPts val="0"/>
              </a:spcAft>
              <a:buSzPts val="1300"/>
              <a:buChar char="●"/>
            </a:pPr>
            <a:r>
              <a:rPr lang="en"/>
              <a:t>.gitignore</a:t>
            </a:r>
            <a:endParaRPr/>
          </a:p>
          <a:p>
            <a:pPr marL="914400" lvl="1" indent="-298450" algn="l" rtl="0">
              <a:spcBef>
                <a:spcPts val="0"/>
              </a:spcBef>
              <a:spcAft>
                <a:spcPts val="0"/>
              </a:spcAft>
              <a:buSzPts val="1100"/>
              <a:buChar char="○"/>
            </a:pPr>
            <a:r>
              <a:rPr lang="en"/>
              <a:t>Files that need to be ignored in Git</a:t>
            </a:r>
            <a:endParaRPr/>
          </a:p>
          <a:p>
            <a:pPr marL="457200" lvl="0" indent="-311150" algn="l" rtl="0">
              <a:spcBef>
                <a:spcPts val="0"/>
              </a:spcBef>
              <a:spcAft>
                <a:spcPts val="0"/>
              </a:spcAft>
              <a:buSzPts val="1300"/>
              <a:buChar char="●"/>
            </a:pPr>
            <a:r>
              <a:rPr lang="en"/>
              <a:t>package.json</a:t>
            </a:r>
            <a:endParaRPr/>
          </a:p>
          <a:p>
            <a:pPr marL="914400" lvl="1" indent="-298450" algn="l" rtl="0">
              <a:spcBef>
                <a:spcPts val="0"/>
              </a:spcBef>
              <a:spcAft>
                <a:spcPts val="0"/>
              </a:spcAft>
              <a:buSzPts val="1100"/>
              <a:buChar char="○"/>
            </a:pPr>
            <a:r>
              <a:rPr lang="en"/>
              <a:t>List of dependencies, every node.js project has a package.json</a:t>
            </a:r>
            <a:endParaRPr/>
          </a:p>
          <a:p>
            <a:pPr marL="457200" lvl="0" indent="-311150" algn="l" rtl="0">
              <a:spcBef>
                <a:spcPts val="0"/>
              </a:spcBef>
              <a:spcAft>
                <a:spcPts val="0"/>
              </a:spcAft>
              <a:buSzPts val="1300"/>
              <a:buChar char="●"/>
            </a:pPr>
            <a:r>
              <a:rPr lang="en"/>
              <a:t>package-lock.json</a:t>
            </a:r>
            <a:endParaRPr/>
          </a:p>
          <a:p>
            <a:pPr marL="914400" lvl="1" indent="-298450" algn="l" rtl="0">
              <a:spcBef>
                <a:spcPts val="0"/>
              </a:spcBef>
              <a:spcAft>
                <a:spcPts val="0"/>
              </a:spcAft>
              <a:buSzPts val="1100"/>
              <a:buChar char="○"/>
            </a:pPr>
            <a:r>
              <a:rPr lang="en"/>
              <a:t>Do not edit</a:t>
            </a:r>
            <a:endParaRPr/>
          </a:p>
          <a:p>
            <a:pPr marL="914400" lvl="1" indent="-298450" algn="l" rtl="0">
              <a:spcBef>
                <a:spcPts val="0"/>
              </a:spcBef>
              <a:spcAft>
                <a:spcPts val="0"/>
              </a:spcAft>
              <a:buSzPts val="1100"/>
              <a:buChar char="○"/>
            </a:pPr>
            <a:r>
              <a:rPr lang="en"/>
              <a:t>Snapshot of the dependency tree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Components</a:t>
            </a:r>
            <a:endParaRPr/>
          </a:p>
        </p:txBody>
      </p:sp>
    </p:spTree>
  </p:cSld>
  <p:clrMapOvr>
    <a:masterClrMapping/>
  </p:clrMapOvr>
</p:sld>
</file>

<file path=ppt/theme/theme1.xml><?xml version="1.0" encoding="utf-8"?>
<a:theme xmlns:a="http://schemas.openxmlformats.org/drawingml/2006/main" name="DVSEPPTTheme">
  <a:themeElements>
    <a:clrScheme name="Benutzerdefiniert 3">
      <a:dk1>
        <a:srgbClr val="424242"/>
      </a:dk1>
      <a:lt1>
        <a:srgbClr val="FFFFFF"/>
      </a:lt1>
      <a:dk2>
        <a:srgbClr val="BDBDBD"/>
      </a:dk2>
      <a:lt2>
        <a:srgbClr val="FFFFFF"/>
      </a:lt2>
      <a:accent1>
        <a:srgbClr val="004891"/>
      </a:accent1>
      <a:accent2>
        <a:srgbClr val="424242"/>
      </a:accent2>
      <a:accent3>
        <a:srgbClr val="8B8B8B"/>
      </a:accent3>
      <a:accent4>
        <a:srgbClr val="BDBDBD"/>
      </a:accent4>
      <a:accent5>
        <a:srgbClr val="004992"/>
      </a:accent5>
      <a:accent6>
        <a:srgbClr val="FFFFFF"/>
      </a:accent6>
      <a:hlink>
        <a:srgbClr val="004891"/>
      </a:hlink>
      <a:folHlink>
        <a:srgbClr val="002C5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VSEPPTTheme" id="{C911565B-4BB8-45EE-8DA0-6C473ED29F3B}" vid="{22B7554F-FE8C-41EF-B44F-30A773385F4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DVSEPPTTheme</Template>
  <TotalTime>35</TotalTime>
  <Words>451</Words>
  <Application>Microsoft Office PowerPoint</Application>
  <PresentationFormat>On-screen Show (16:9)</PresentationFormat>
  <Paragraphs>103</Paragraphs>
  <Slides>14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Zapf Dingbats</vt:lpstr>
      <vt:lpstr>Montserrat</vt:lpstr>
      <vt:lpstr>Calibri</vt:lpstr>
      <vt:lpstr>Arial</vt:lpstr>
      <vt:lpstr>DVSEPPTTheme</vt:lpstr>
      <vt:lpstr>PowerPoint Presentation</vt:lpstr>
      <vt:lpstr>What is react?</vt:lpstr>
      <vt:lpstr>SPA VS MPA Single-page application Multi-page application</vt:lpstr>
      <vt:lpstr>Creating a react app Toolchains</vt:lpstr>
      <vt:lpstr>Create React App</vt:lpstr>
      <vt:lpstr>Create Next.JS App</vt:lpstr>
      <vt:lpstr>Folder structure</vt:lpstr>
      <vt:lpstr>Why is it important to understand? What does it contain?</vt:lpstr>
      <vt:lpstr>Components</vt:lpstr>
      <vt:lpstr>Components Basics</vt:lpstr>
      <vt:lpstr>Components Export</vt:lpstr>
      <vt:lpstr>Components Import</vt:lpstr>
      <vt:lpstr>Components Usage</vt:lpstr>
      <vt:lpstr>Components Rules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Edwin Bukkei (TOPMOTIVE)</cp:lastModifiedBy>
  <cp:revision>2</cp:revision>
  <dcterms:modified xsi:type="dcterms:W3CDTF">2023-07-03T04:49:51Z</dcterms:modified>
</cp:coreProperties>
</file>